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3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4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5" r:id="rId2"/>
    <p:sldMasterId id="2147483746" r:id="rId3"/>
    <p:sldMasterId id="2147483764" r:id="rId4"/>
    <p:sldMasterId id="2147483797" r:id="rId5"/>
  </p:sldMasterIdLst>
  <p:notesMasterIdLst>
    <p:notesMasterId r:id="rId11"/>
  </p:notesMasterIdLst>
  <p:sldIdLst>
    <p:sldId id="2076137343" r:id="rId6"/>
    <p:sldId id="2076137344" r:id="rId7"/>
    <p:sldId id="2994" r:id="rId8"/>
    <p:sldId id="2134805025" r:id="rId9"/>
    <p:sldId id="2134805024" r:id="rId10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9BEEEE-CD04-4F4B-B608-FCBCE9DF11D2}" v="459" dt="2022-04-29T13:02:09.782"/>
    <p1510:client id="{A2E7168D-E86E-4966-89B3-1D139B1671CD}" v="28" dt="2022-04-29T11:37:25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A55DB-D5EA-41C4-92A6-2DA21A0C9600}" type="datetimeFigureOut">
              <a:rPr lang="en-SE" smtClean="0"/>
              <a:t>05/03/2022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BC728-4DDB-4C46-A469-812337C934EA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3453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82C367-C42D-41E8-A6C6-3F8AE995AE36}" type="slidenum"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914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16368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EE6A3-7E79-4ACE-A926-13D561BB2C32}" type="datetime8"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5/3/2022 10:30 AM</a:t>
            </a:fld>
            <a:endParaRPr kumimoji="0" 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155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sv-SE" b="0" i="0">
                <a:solidFill>
                  <a:srgbClr val="FFFFFF"/>
                </a:solidFill>
                <a:effectLst/>
                <a:latin typeface="Segoe UI Light" panose="020B0502040204020203" pitchFamily="34" charset="0"/>
              </a:rPr>
              <a:t>Biz Apps Hub</a:t>
            </a:r>
          </a:p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5/3/2022 10:30 AM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9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5.emf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3.png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Master" Target="../slideMasters/slideMaster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jpe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e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4113C26-A8A0-4F58-A696-C6742A57B2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6791" y="3029995"/>
            <a:ext cx="9630389" cy="1793104"/>
          </a:xfrm>
          <a:noFill/>
        </p:spPr>
        <p:txBody>
          <a:bodyPr lIns="0" tIns="0" rIns="0" bIns="182880" anchor="b" anchorCtr="0"/>
          <a:lstStyle>
            <a:lvl1pPr>
              <a:defRPr sz="4155" strike="noStrike" spc="-43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Microsoft 365</a:t>
            </a:r>
            <a:br>
              <a:rPr lang="en-US"/>
            </a:br>
            <a:r>
              <a:rPr lang="en-US"/>
              <a:t>title or event name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6E6BB0-6D6D-483B-96A8-7993672827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319"/>
            <a:ext cx="2266311" cy="569191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85F1894-96E2-48F0-A169-FCB4C6B3E9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4842" y="4847660"/>
            <a:ext cx="9602819" cy="664156"/>
          </a:xfrm>
        </p:spPr>
        <p:txBody>
          <a:bodyPr/>
          <a:lstStyle>
            <a:lvl1pPr>
              <a:defRPr sz="1558"/>
            </a:lvl1pPr>
            <a:lvl2pPr>
              <a:defRPr sz="1558"/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697363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Text option 2: two columns copy heavy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9E39B6D-21AF-485C-B606-D6EA248988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97" y="2363624"/>
            <a:ext cx="3618381" cy="2189574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ra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sunt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0D85DDD-B7EA-4D73-BA98-A5ACF1DB2D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3153" y="2363624"/>
            <a:ext cx="3618381" cy="2189574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ra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sunt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sp>
        <p:nvSpPr>
          <p:cNvPr id="7" name="Footer Placeholder 14">
            <a:extLst>
              <a:ext uri="{FF2B5EF4-FFF2-40B4-BE49-F238E27FC236}">
                <a16:creationId xmlns:a16="http://schemas.microsoft.com/office/drawing/2014/main" id="{DB61DE79-74B8-40AA-A2F6-483C4BB5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428836450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quare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0408F-4A76-4E13-B20C-89E0FD40DC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425541"/>
            <a:ext cx="4167887" cy="110799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962401"/>
            <a:ext cx="4164583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</a:t>
            </a:r>
          </a:p>
        </p:txBody>
      </p:sp>
      <p:pic>
        <p:nvPicPr>
          <p:cNvPr id="9" name="MS logo gray - EMF" descr="Microsoft logo, gray text version">
            <a:extLst>
              <a:ext uri="{FF2B5EF4-FFF2-40B4-BE49-F238E27FC236}">
                <a16:creationId xmlns:a16="http://schemas.microsoft.com/office/drawing/2014/main" id="{D03FE64B-525F-4B73-8C45-B4BC3BAD6A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9"/>
            <a:ext cx="1366440" cy="2926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DC53B0-2DDE-4181-A709-C2651853C0C6}"/>
              </a:ext>
            </a:extLst>
          </p:cNvPr>
          <p:cNvSpPr/>
          <p:nvPr userDrawn="1"/>
        </p:nvSpPr>
        <p:spPr bwMode="auto">
          <a:xfrm>
            <a:off x="5326063" y="1"/>
            <a:ext cx="6865937" cy="6865937"/>
          </a:xfrm>
          <a:prstGeom prst="rect">
            <a:avLst/>
          </a:prstGeom>
          <a:solidFill>
            <a:srgbClr val="D2D2D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293" fontAlgn="base">
              <a:spcBef>
                <a:spcPct val="0"/>
              </a:spcBef>
              <a:spcAft>
                <a:spcPct val="0"/>
              </a:spcAft>
            </a:pPr>
            <a:endParaRPr lang="en-US" sz="20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26A024-7603-427B-AA0F-BD46EC89873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09049" y="1650980"/>
            <a:ext cx="5507904" cy="355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62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55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22B3A7-1B5D-47DC-BA15-A96E343767E8}"/>
              </a:ext>
            </a:extLst>
          </p:cNvPr>
          <p:cNvSpPr/>
          <p:nvPr userDrawn="1"/>
        </p:nvSpPr>
        <p:spPr bwMode="auto">
          <a:xfrm>
            <a:off x="5334001" y="0"/>
            <a:ext cx="6858000" cy="6858000"/>
          </a:xfrm>
          <a:prstGeom prst="rect">
            <a:avLst/>
          </a:prstGeom>
          <a:solidFill>
            <a:srgbClr val="0078D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293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MS logo gray - EMF" descr="Microsoft logo, gray text version">
            <a:extLst>
              <a:ext uri="{FF2B5EF4-FFF2-40B4-BE49-F238E27FC236}">
                <a16:creationId xmlns:a16="http://schemas.microsoft.com/office/drawing/2014/main" id="{DDC08157-A48C-4ACA-A5BB-EE2A866E10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9"/>
            <a:ext cx="1366440" cy="2926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D0408F-4A76-4E13-B20C-89E0FD40DC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425541"/>
            <a:ext cx="4167887" cy="110799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962401"/>
            <a:ext cx="4164583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9C6C8D-73A7-4B03-873D-A81183E50B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09049" y="1650980"/>
            <a:ext cx="5507904" cy="355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gray - EMF" descr="Microsoft logo, gray text version">
            <a:extLst>
              <a:ext uri="{FF2B5EF4-FFF2-40B4-BE49-F238E27FC236}">
                <a16:creationId xmlns:a16="http://schemas.microsoft.com/office/drawing/2014/main" id="{D3453B0B-33DE-4ED0-A610-D76D0E610F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9"/>
            <a:ext cx="1366440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9144000" cy="553998"/>
          </a:xfrm>
          <a:noFill/>
        </p:spPr>
        <p:txBody>
          <a:bodyPr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1"/>
            <a:ext cx="914400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 text</a:t>
            </a:r>
          </a:p>
        </p:txBody>
      </p:sp>
    </p:spTree>
    <p:extLst>
      <p:ext uri="{BB962C8B-B14F-4D97-AF65-F5344CB8AC3E}">
        <p14:creationId xmlns:p14="http://schemas.microsoft.com/office/powerpoint/2010/main" val="1493977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69"/>
            <a:ext cx="11018520" cy="1612768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8556" indent="0">
              <a:buNone/>
              <a:defRPr/>
            </a:lvl2pPr>
            <a:lvl3pPr marL="457112" indent="0">
              <a:buNone/>
              <a:defRPr/>
            </a:lvl3pPr>
            <a:lvl4pPr marL="685668" indent="0">
              <a:buNone/>
              <a:defRPr/>
            </a:lvl4pPr>
            <a:lvl5pPr marL="914225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9790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905">
          <p15:clr>
            <a:srgbClr val="5ACBF0"/>
          </p15:clr>
        </p15:guide>
        <p15:guide id="4" orient="horz" pos="1272">
          <p15:clr>
            <a:srgbClr val="5ACBF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4200" y="1435497"/>
            <a:ext cx="11018520" cy="16127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86004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  <p15:guide id="5" orient="horz" pos="904">
          <p15:clr>
            <a:srgbClr val="5ACBF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3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39" indent="0">
              <a:buFont typeface="Wingdings" panose="05000000000000000000" pitchFamily="2" charset="2"/>
              <a:buNone/>
              <a:defRPr sz="2000" b="0"/>
            </a:lvl2pPr>
            <a:lvl3pPr marL="450764" indent="0">
              <a:buFont typeface="Wingdings" panose="05000000000000000000" pitchFamily="2" charset="2"/>
              <a:buNone/>
              <a:tabLst/>
              <a:defRPr sz="1600" b="0"/>
            </a:lvl3pPr>
            <a:lvl4pPr marL="652337" indent="0">
              <a:buFont typeface="Wingdings" panose="05000000000000000000" pitchFamily="2" charset="2"/>
              <a:buNone/>
              <a:defRPr sz="1400" b="0"/>
            </a:lvl4pPr>
            <a:lvl5pPr marL="853911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E9CDCB4-03E1-4763-B83E-A1334BCDB0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7172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3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39" indent="0">
              <a:buFont typeface="Wingdings" panose="05000000000000000000" pitchFamily="2" charset="2"/>
              <a:buNone/>
              <a:defRPr sz="2000" b="0"/>
            </a:lvl2pPr>
            <a:lvl3pPr marL="450764" indent="0">
              <a:buFont typeface="Wingdings" panose="05000000000000000000" pitchFamily="2" charset="2"/>
              <a:buNone/>
              <a:tabLst/>
              <a:defRPr sz="1600" b="0"/>
            </a:lvl3pPr>
            <a:lvl4pPr marL="652337" indent="0">
              <a:buFont typeface="Wingdings" panose="05000000000000000000" pitchFamily="2" charset="2"/>
              <a:buNone/>
              <a:defRPr sz="1400" b="0"/>
            </a:lvl4pPr>
            <a:lvl5pPr marL="853911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06729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904">
          <p15:clr>
            <a:srgbClr val="5ACBF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7481"/>
            <a:ext cx="5212080" cy="1649682"/>
          </a:xfrm>
        </p:spPr>
        <p:txBody>
          <a:bodyPr wrap="square">
            <a:spAutoFit/>
          </a:bodyPr>
          <a:lstStyle>
            <a:lvl1pPr marL="231730" indent="-231730">
              <a:spcBef>
                <a:spcPts val="1223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6956" indent="-171417">
              <a:buFont typeface="Wingdings" panose="05000000000000000000" pitchFamily="2" charset="2"/>
              <a:buChar char=""/>
              <a:defRPr sz="2000" b="0"/>
            </a:lvl2pPr>
            <a:lvl3pPr marL="639640" indent="-188876">
              <a:buFont typeface="Wingdings" panose="05000000000000000000" pitchFamily="2" charset="2"/>
              <a:buChar char=""/>
              <a:tabLst/>
              <a:defRPr sz="1600" b="0"/>
            </a:lvl3pPr>
            <a:lvl4pPr marL="828516" indent="-176180">
              <a:buFont typeface="Wingdings" panose="05000000000000000000" pitchFamily="2" charset="2"/>
              <a:buChar char=""/>
              <a:defRPr sz="1400" b="0"/>
            </a:lvl4pPr>
            <a:lvl5pPr marL="1023741" indent="-169830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5278796-7B84-4D67-88CD-BF78BB06D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914" y="1437481"/>
            <a:ext cx="5212080" cy="1649682"/>
          </a:xfrm>
        </p:spPr>
        <p:txBody>
          <a:bodyPr wrap="square">
            <a:spAutoFit/>
          </a:bodyPr>
          <a:lstStyle>
            <a:lvl1pPr marL="231730" indent="-231730">
              <a:spcBef>
                <a:spcPts val="1223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6956" indent="-171417">
              <a:buFont typeface="Wingdings" panose="05000000000000000000" pitchFamily="2" charset="2"/>
              <a:buChar char=""/>
              <a:defRPr sz="2000" b="0"/>
            </a:lvl2pPr>
            <a:lvl3pPr marL="639640" indent="-188876">
              <a:buFont typeface="Wingdings" panose="05000000000000000000" pitchFamily="2" charset="2"/>
              <a:buChar char=""/>
              <a:tabLst/>
              <a:defRPr sz="1600" b="0"/>
            </a:lvl3pPr>
            <a:lvl4pPr marL="828516" indent="-176180">
              <a:buFont typeface="Wingdings" panose="05000000000000000000" pitchFamily="2" charset="2"/>
              <a:buChar char=""/>
              <a:defRPr sz="1400" b="0"/>
            </a:lvl4pPr>
            <a:lvl5pPr marL="1023741" indent="-169830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95008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276">
          <p15:clr>
            <a:srgbClr val="5ACBF0"/>
          </p15:clr>
        </p15:guide>
        <p15:guide id="3" orient="horz" pos="904">
          <p15:clr>
            <a:srgbClr val="5ACBF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50461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026A-4A74-439D-A8F5-DB82A03E7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55583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408887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7" hasCustomPrompt="1"/>
          </p:nvPr>
        </p:nvSpPr>
        <p:spPr>
          <a:xfrm>
            <a:off x="464960" y="1599726"/>
            <a:ext cx="3609417" cy="3099393"/>
          </a:xfrm>
          <a:blipFill>
            <a:blip r:embed="rId2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Place 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Text option 3: three columns images and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7" y="4927923"/>
            <a:ext cx="3618381" cy="106106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144085" y="4927923"/>
            <a:ext cx="3618381" cy="106106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25" name="Content Placeholder 15">
            <a:extLst>
              <a:ext uri="{FF2B5EF4-FFF2-40B4-BE49-F238E27FC236}">
                <a16:creationId xmlns:a16="http://schemas.microsoft.com/office/drawing/2014/main" id="{FF38BC9F-387A-498E-A040-4619A490AED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00041" y="1599726"/>
            <a:ext cx="3609417" cy="3099393"/>
          </a:xfrm>
          <a:blipFill>
            <a:blip r:embed="rId3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Place photo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EEF5E46D-3409-4544-8C4E-211F133E580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144085" y="1599722"/>
            <a:ext cx="3609417" cy="3099394"/>
          </a:xfrm>
          <a:blipFill>
            <a:blip r:embed="rId4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Place photo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197742EC-5845-4BB1-84A3-00C1CF8901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3153" y="4927923"/>
            <a:ext cx="3618381" cy="106106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11" name="Footer Placeholder 14">
            <a:extLst>
              <a:ext uri="{FF2B5EF4-FFF2-40B4-BE49-F238E27FC236}">
                <a16:creationId xmlns:a16="http://schemas.microsoft.com/office/drawing/2014/main" id="{AE158E7B-0220-41AE-9E99-77C3807358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2339154051"/>
      </p:ext>
    </p:extLst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1" y="2025651"/>
            <a:ext cx="4161981" cy="1107996"/>
          </a:xfrm>
        </p:spPr>
        <p:txBody>
          <a:bodyPr wrap="square" rIns="0" anchor="b">
            <a:spAutoFit/>
          </a:bodyPr>
          <a:lstStyle>
            <a:lvl1pPr>
              <a:lnSpc>
                <a:spcPct val="100000"/>
              </a:lnSpc>
              <a:defRPr sz="3600" b="0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Title format square photo layout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80C89-4FC1-4FE7-AFCA-1C41A1B0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200" y="3535542"/>
            <a:ext cx="4162425" cy="307777"/>
          </a:xfrm>
        </p:spPr>
        <p:txBody>
          <a:bodyPr/>
          <a:lstStyle>
            <a:lvl1pPr marL="0" indent="0">
              <a:buNone/>
              <a:defRPr sz="2000">
                <a:latin typeface="+mn-lt"/>
              </a:defRPr>
            </a:lvl1pPr>
            <a:lvl2pPr marL="228556" indent="0">
              <a:buNone/>
              <a:defRPr/>
            </a:lvl2pPr>
            <a:lvl3pPr marL="457112" indent="0">
              <a:buNone/>
              <a:defRPr/>
            </a:lvl3pPr>
            <a:lvl4pPr marL="661861" indent="0">
              <a:buNone/>
              <a:defRPr/>
            </a:lvl4pPr>
            <a:lvl5pPr marL="855499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6178F5D2-7CA2-4202-8FD2-95D8F7A2E98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1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21213231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6" orient="horz" pos="904">
          <p15:clr>
            <a:srgbClr val="5ACBF0"/>
          </p15:clr>
        </p15:guide>
        <p15:guide id="7" orient="horz" pos="1276">
          <p15:clr>
            <a:srgbClr val="5ACBF0"/>
          </p15:clr>
        </p15:guide>
        <p15:guide id="8" orient="horz" pos="2226">
          <p15:clr>
            <a:srgbClr val="5ACBF0"/>
          </p15:clr>
        </p15:guide>
        <p15:guide id="10" pos="3729">
          <p15:clr>
            <a:srgbClr val="C35EA4"/>
          </p15:clr>
        </p15:guide>
        <p15:guide id="11" pos="2993">
          <p15:clr>
            <a:srgbClr val="5ACBF0"/>
          </p15:clr>
        </p15:guide>
        <p15:guide id="12" pos="3543">
          <p15:clr>
            <a:srgbClr val="A4A3A4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26" y="2875002"/>
            <a:ext cx="4161981" cy="1107996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3600" b="0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Square photo layout with Title  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3956AAB8-C2DF-40F3-A72B-0FA6F47702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1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31567001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81637"/>
            <a:ext cx="4160520" cy="861774"/>
          </a:xfr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defRPr sz="2800" b="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Square photo layout with smaller text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18102CFD-D7DD-461F-B675-FAE01404E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1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245877100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3" orient="horz" pos="1877">
          <p15:clr>
            <a:srgbClr val="5ACBF0"/>
          </p15:clr>
        </p15:guide>
        <p15:guide id="4" pos="3731">
          <p15:clr>
            <a:srgbClr val="C35EA4"/>
          </p15:clr>
        </p15:guide>
        <p15:guide id="5" pos="2993">
          <p15:clr>
            <a:srgbClr val="5ACBF0"/>
          </p15:clr>
        </p15:guide>
        <p15:guide id="6" pos="3547">
          <p15:clr>
            <a:srgbClr val="A4A3A4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20"/>
            <a:ext cx="914400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A52619-E651-4E19-AEB2-DEA2667C0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22930" y="4405468"/>
            <a:ext cx="2886459" cy="18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85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20"/>
            <a:ext cx="914400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807363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2E604B-EE1B-4A7E-B8A1-0D6D1C497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22930" y="4405468"/>
            <a:ext cx="2886459" cy="18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8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2272204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D1C418-2753-469A-8C64-095693E97F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22930" y="4405468"/>
            <a:ext cx="2886459" cy="18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7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1911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5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6152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1464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272">
          <p15:clr>
            <a:srgbClr val="5ACBF0"/>
          </p15:clr>
        </p15:guide>
        <p15:guide id="2" orient="horz" pos="904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15"/>
          <p:cNvSpPr>
            <a:spLocks noGrp="1"/>
          </p:cNvSpPr>
          <p:nvPr>
            <p:ph sz="quarter" idx="25" hasCustomPrompt="1"/>
          </p:nvPr>
        </p:nvSpPr>
        <p:spPr>
          <a:xfrm>
            <a:off x="455996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Text option 4: Six columns (numbered list)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6" y="3167819"/>
            <a:ext cx="1693247" cy="2086982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779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378328" y="3167818"/>
            <a:ext cx="1693247" cy="2086982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300663" y="3167818"/>
            <a:ext cx="1693247" cy="2086982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22997" y="3167818"/>
            <a:ext cx="1693247" cy="2086982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45329" y="3167818"/>
            <a:ext cx="1693247" cy="2086982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067660" y="3167818"/>
            <a:ext cx="1693247" cy="2086982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6" hasCustomPrompt="1"/>
          </p:nvPr>
        </p:nvSpPr>
        <p:spPr>
          <a:xfrm>
            <a:off x="2378328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26" name="Content Placeholder 15"/>
          <p:cNvSpPr>
            <a:spLocks noGrp="1"/>
          </p:cNvSpPr>
          <p:nvPr>
            <p:ph sz="quarter" idx="27" hasCustomPrompt="1"/>
          </p:nvPr>
        </p:nvSpPr>
        <p:spPr>
          <a:xfrm>
            <a:off x="4300663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27" name="Content Placeholder 15"/>
          <p:cNvSpPr>
            <a:spLocks noGrp="1"/>
          </p:cNvSpPr>
          <p:nvPr>
            <p:ph sz="quarter" idx="28" hasCustomPrompt="1"/>
          </p:nvPr>
        </p:nvSpPr>
        <p:spPr>
          <a:xfrm>
            <a:off x="6222997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28" name="Content Placeholder 15"/>
          <p:cNvSpPr>
            <a:spLocks noGrp="1"/>
          </p:cNvSpPr>
          <p:nvPr>
            <p:ph sz="quarter" idx="29" hasCustomPrompt="1"/>
          </p:nvPr>
        </p:nvSpPr>
        <p:spPr>
          <a:xfrm>
            <a:off x="8145329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29" name="Content Placeholder 15"/>
          <p:cNvSpPr>
            <a:spLocks noGrp="1"/>
          </p:cNvSpPr>
          <p:nvPr>
            <p:ph sz="quarter" idx="30" hasCustomPrompt="1"/>
          </p:nvPr>
        </p:nvSpPr>
        <p:spPr>
          <a:xfrm>
            <a:off x="10067660" y="2158887"/>
            <a:ext cx="1693247" cy="895855"/>
          </a:xfrm>
        </p:spPr>
        <p:txBody>
          <a:bodyPr>
            <a:noAutofit/>
          </a:bodyPr>
          <a:lstStyle>
            <a:lvl1pPr marL="0" indent="0">
              <a:buNone/>
              <a:defRPr sz="1731"/>
            </a:lvl1pPr>
          </a:lstStyle>
          <a:p>
            <a:pPr lvl="0"/>
            <a:r>
              <a:rPr lang="en-US"/>
              <a:t>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F16C0-0541-41AD-98F7-A469609E8D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55996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95171A5B-905D-4832-B11A-13594619F33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379575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2.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DDBE933A-166C-4934-8425-2A89AAA211E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03153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3.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171069D2-CF68-4D89-9134-20A61AFA10D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29844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4.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77858A5B-7408-41FF-9369-C0F9B773A30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39415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5.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AF637A76-D1E1-49A2-AF33-3521BBC721C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0067661" y="2025027"/>
            <a:ext cx="256787" cy="227113"/>
          </a:xfrm>
        </p:spPr>
        <p:txBody>
          <a:bodyPr tIns="0" bIns="0"/>
          <a:lstStyle>
            <a:lvl1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  <a:lvl2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2pPr>
            <a:lvl3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3pPr>
            <a:lvl4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 smtClean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4pPr>
            <a:lvl5pPr marL="0" algn="l" defTabSz="806997" rtl="0" eaLnBrk="1" fontAlgn="base" latinLnBrk="0" hangingPunct="1">
              <a:lnSpc>
                <a:spcPts val="2077"/>
              </a:lnSpc>
              <a:spcBef>
                <a:spcPct val="0"/>
              </a:spcBef>
              <a:spcAft>
                <a:spcPct val="0"/>
              </a:spcAft>
              <a:defRPr lang="en-US" sz="865" kern="1200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6.</a:t>
            </a:r>
          </a:p>
        </p:txBody>
      </p:sp>
      <p:sp>
        <p:nvSpPr>
          <p:cNvPr id="42" name="Footer Placeholder 14">
            <a:extLst>
              <a:ext uri="{FF2B5EF4-FFF2-40B4-BE49-F238E27FC236}">
                <a16:creationId xmlns:a16="http://schemas.microsoft.com/office/drawing/2014/main" id="{616DC816-DD19-4FC8-9708-971C4080E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3311670585"/>
      </p:ext>
    </p:extLst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48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0DF2A6-26A8-4810-95DF-F65F123C66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Software code slide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F61CF-FF79-485A-A6C8-A1952EFD58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1436689"/>
            <a:ext cx="11018520" cy="1908215"/>
          </a:xfrm>
        </p:spPr>
        <p:txBody>
          <a:bodyPr/>
          <a:lstStyle>
            <a:lvl1pPr marL="0" indent="0">
              <a:buNone/>
              <a:defRPr sz="2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6" indent="0">
              <a:buNone/>
              <a:defRPr sz="24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5" indent="0">
              <a:buNone/>
              <a:defRPr sz="20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7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165408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272">
          <p15:clr>
            <a:srgbClr val="5ACBF0"/>
          </p15:clr>
        </p15:guide>
        <p15:guide id="2" orient="horz" pos="905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/>
            <a:r>
              <a:rPr lang="en-US" sz="7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4" name="MS logo gray - EMF" descr="Microsoft logo, gray text version">
            <a:extLst>
              <a:ext uri="{FF2B5EF4-FFF2-40B4-BE49-F238E27FC236}">
                <a16:creationId xmlns:a16="http://schemas.microsoft.com/office/drawing/2014/main" id="{59104CAE-91B8-4A7E-9F8E-214C5F8809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9"/>
            <a:ext cx="1366440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37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b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6606D-2DF9-48CD-BBE9-B751BF55CD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white">
          <a:xfrm>
            <a:off x="584200" y="1436688"/>
            <a:ext cx="11018838" cy="2215991"/>
          </a:xfrm>
        </p:spPr>
        <p:txBody>
          <a:bodyPr>
            <a:spAutoFit/>
          </a:bodyPr>
          <a:lstStyle>
            <a:lvl1pPr>
              <a:defRPr sz="36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Next slide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269039"/>
            <a:ext cx="12192001" cy="58896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45720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3504699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288">
          <p15:clr>
            <a:srgbClr val="5ACBF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4689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8"/>
            <a:ext cx="11653523" cy="1724768"/>
          </a:xfrm>
        </p:spPr>
        <p:txBody>
          <a:bodyPr>
            <a:spAutoFit/>
          </a:bodyPr>
          <a:lstStyle>
            <a:lvl1pPr>
              <a:defRPr sz="352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1839411"/>
      </p:ext>
    </p:extLst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2" y="1217195"/>
            <a:ext cx="5378548" cy="1973570"/>
          </a:xfrm>
        </p:spPr>
        <p:txBody>
          <a:bodyPr>
            <a:spAutoFit/>
          </a:bodyPr>
          <a:lstStyle>
            <a:lvl1pPr>
              <a:defRPr sz="646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097556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7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047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4938" y="289511"/>
            <a:ext cx="8070142" cy="603370"/>
          </a:xfrm>
        </p:spPr>
        <p:txBody>
          <a:bodyPr/>
          <a:lstStyle>
            <a:lvl1pPr>
              <a:defRPr sz="392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720163" cy="68580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82880" tIns="146304" rIns="182880" bIns="146304" anchor="b">
            <a:noAutofit/>
          </a:bodyPr>
          <a:lstStyle>
            <a:lvl1pPr marL="0" indent="0">
              <a:buNone/>
              <a:defRPr>
                <a:gradFill>
                  <a:gsLst>
                    <a:gs pos="18584">
                      <a:srgbClr val="FFFFFF"/>
                    </a:gs>
                    <a:gs pos="7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854938" y="1189176"/>
            <a:ext cx="8067824" cy="1736053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  <a:defRPr sz="2745">
                <a:gradFill>
                  <a:gsLst>
                    <a:gs pos="26549">
                      <a:schemeClr val="tx2"/>
                    </a:gs>
                    <a:gs pos="65000">
                      <a:schemeClr val="tx2"/>
                    </a:gs>
                  </a:gsLst>
                  <a:lin ang="5400000" scaled="0"/>
                </a:gradFill>
              </a:defRPr>
            </a:lvl1pPr>
            <a:lvl2pPr marL="520702" indent="-228601">
              <a:defRPr sz="2353"/>
            </a:lvl2pPr>
            <a:lvl3pPr marL="685803" indent="-165101">
              <a:tabLst/>
              <a:defRPr sz="1961"/>
            </a:lvl3pPr>
            <a:lvl4pPr marL="863603" indent="-177801">
              <a:defRPr/>
            </a:lvl4pPr>
            <a:lvl5pPr marL="1028704" indent="-165101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3726367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12" indent="0" algn="ctr">
              <a:buNone/>
              <a:defRPr sz="2000"/>
            </a:lvl2pPr>
            <a:lvl3pPr marL="914225" indent="0" algn="ctr">
              <a:buNone/>
              <a:defRPr sz="1800"/>
            </a:lvl3pPr>
            <a:lvl4pPr marL="1371337" indent="0" algn="ctr">
              <a:buNone/>
              <a:defRPr sz="1600"/>
            </a:lvl4pPr>
            <a:lvl5pPr marL="1828449" indent="0" algn="ctr">
              <a:buNone/>
              <a:defRPr sz="1600"/>
            </a:lvl5pPr>
            <a:lvl6pPr marL="2285561" indent="0" algn="ctr">
              <a:buNone/>
              <a:defRPr sz="1600"/>
            </a:lvl6pPr>
            <a:lvl7pPr marL="2742674" indent="0" algn="ctr">
              <a:buNone/>
              <a:defRPr sz="1600"/>
            </a:lvl7pPr>
            <a:lvl8pPr marL="3199785" indent="0" algn="ctr">
              <a:buNone/>
              <a:defRPr sz="1600"/>
            </a:lvl8pPr>
            <a:lvl9pPr marL="365689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C6E2-6E07-478D-8073-B64326C702E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EA-B380-429B-8E2F-B9C4A506F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5567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hoto_O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itting at a table in front of a window&#10;&#10;Description generated with very high confidence">
            <a:extLst>
              <a:ext uri="{FF2B5EF4-FFF2-40B4-BE49-F238E27FC236}">
                <a16:creationId xmlns:a16="http://schemas.microsoft.com/office/drawing/2014/main" id="{1E41053F-B32C-441E-B6CA-E290CC3279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4400" y="0"/>
            <a:ext cx="60976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4" y="2077789"/>
            <a:ext cx="5825213" cy="1793104"/>
          </a:xfrm>
          <a:noFill/>
        </p:spPr>
        <p:txBody>
          <a:bodyPr lIns="146304" tIns="91440" rIns="146304" bIns="91440" anchor="t" anchorCtr="0"/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4" y="3927232"/>
            <a:ext cx="5826717" cy="715107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11" name="Freeform 12"/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</p:spTree>
    <p:extLst>
      <p:ext uri="{BB962C8B-B14F-4D97-AF65-F5344CB8AC3E}">
        <p14:creationId xmlns:p14="http://schemas.microsoft.com/office/powerpoint/2010/main" val="84007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4">
            <a:extLst>
              <a:ext uri="{FF2B5EF4-FFF2-40B4-BE49-F238E27FC236}">
                <a16:creationId xmlns:a16="http://schemas.microsoft.com/office/drawing/2014/main" id="{1828F2BE-04D0-4952-849E-6909AD3A6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D320C8-7538-438F-BBF6-2D716D4EC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9947717"/>
      </p:ext>
    </p:extLst>
  </p:cSld>
  <p:clrMapOvr>
    <a:masterClrMapping/>
  </p:clrMapOvr>
  <p:transition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Photo_Op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2E1F76AA-CDD1-44F4-9536-C14930AFC7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135"/>
          <a:stretch/>
        </p:blipFill>
        <p:spPr>
          <a:xfrm>
            <a:off x="6095803" y="0"/>
            <a:ext cx="6096198" cy="6858000"/>
          </a:xfrm>
          <a:custGeom>
            <a:avLst/>
            <a:gdLst>
              <a:gd name="connsiteX0" fmla="*/ 1175854 w 6096198"/>
              <a:gd name="connsiteY0" fmla="*/ 0 h 6858000"/>
              <a:gd name="connsiteX1" fmla="*/ 6096198 w 6096198"/>
              <a:gd name="connsiteY1" fmla="*/ 0 h 6858000"/>
              <a:gd name="connsiteX2" fmla="*/ 6096198 w 6096198"/>
              <a:gd name="connsiteY2" fmla="*/ 6858000 h 6858000"/>
              <a:gd name="connsiteX3" fmla="*/ 2764454 w 6096198"/>
              <a:gd name="connsiteY3" fmla="*/ 6858000 h 6858000"/>
              <a:gd name="connsiteX4" fmla="*/ 2764454 w 6096198"/>
              <a:gd name="connsiteY4" fmla="*/ 4572000 h 6858000"/>
              <a:gd name="connsiteX5" fmla="*/ 0 w 6096198"/>
              <a:gd name="connsiteY5" fmla="*/ 4572000 h 6858000"/>
              <a:gd name="connsiteX6" fmla="*/ 0 w 6096198"/>
              <a:gd name="connsiteY6" fmla="*/ 2286000 h 6858000"/>
              <a:gd name="connsiteX7" fmla="*/ 1175854 w 6096198"/>
              <a:gd name="connsiteY7" fmla="*/ 228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198" h="6858000">
                <a:moveTo>
                  <a:pt x="1175854" y="0"/>
                </a:moveTo>
                <a:lnTo>
                  <a:pt x="6096198" y="0"/>
                </a:lnTo>
                <a:lnTo>
                  <a:pt x="6096198" y="6858000"/>
                </a:lnTo>
                <a:lnTo>
                  <a:pt x="2764454" y="6858000"/>
                </a:lnTo>
                <a:lnTo>
                  <a:pt x="2764454" y="4572000"/>
                </a:lnTo>
                <a:lnTo>
                  <a:pt x="0" y="4572000"/>
                </a:lnTo>
                <a:lnTo>
                  <a:pt x="0" y="2286000"/>
                </a:lnTo>
                <a:lnTo>
                  <a:pt x="1175854" y="2286000"/>
                </a:lnTo>
                <a:close/>
              </a:path>
            </a:pathLst>
          </a:cu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3" y="2077789"/>
            <a:ext cx="5826615" cy="1793104"/>
          </a:xfrm>
          <a:noFill/>
        </p:spPr>
        <p:txBody>
          <a:bodyPr lIns="146304" tIns="91440" rIns="146304" bIns="91440" anchor="t" anchorCtr="0"/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2" y="4419600"/>
            <a:ext cx="5828120" cy="1793104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11" name="Freeform 12"/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</p:spTree>
    <p:extLst>
      <p:ext uri="{BB962C8B-B14F-4D97-AF65-F5344CB8AC3E}">
        <p14:creationId xmlns:p14="http://schemas.microsoft.com/office/powerpoint/2010/main" val="110526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Photo_Op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3" y="2077789"/>
            <a:ext cx="5826615" cy="1793104"/>
          </a:xfrm>
          <a:noFill/>
        </p:spPr>
        <p:txBody>
          <a:bodyPr lIns="146304" tIns="91440" rIns="146304" bIns="91440" anchor="t" anchorCtr="0"/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2" y="4419600"/>
            <a:ext cx="5828120" cy="1793104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11" name="Freeform 12"/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C283639-F09A-41BC-9DDD-7E0B25240136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6119447" y="1975352"/>
            <a:ext cx="6072554" cy="488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2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F115D58-298D-4443-80DD-8AF54EA8AC56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2464435" y="1386244"/>
            <a:chExt cx="7263130" cy="408551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77F7EAE-8B43-411E-B1EC-BE46C27F5B5F}"/>
                </a:ext>
              </a:extLst>
            </p:cNvPr>
            <p:cNvPicPr/>
            <p:nvPr userDrawn="1"/>
          </p:nvPicPr>
          <p:blipFill rotWithShape="1">
            <a:blip r:embed="rId2"/>
            <a:srcRect t="7392" b="7392"/>
            <a:stretch/>
          </p:blipFill>
          <p:spPr>
            <a:xfrm>
              <a:off x="2464435" y="1386244"/>
              <a:ext cx="7263130" cy="4085511"/>
            </a:xfrm>
            <a:prstGeom prst="rect">
              <a:avLst/>
            </a:prstGeom>
          </p:spPr>
        </p:pic>
        <p:sp>
          <p:nvSpPr>
            <p:cNvPr id="18" name="Shape 35215">
              <a:extLst>
                <a:ext uri="{FF2B5EF4-FFF2-40B4-BE49-F238E27FC236}">
                  <a16:creationId xmlns:a16="http://schemas.microsoft.com/office/drawing/2014/main" id="{798A76F4-82BD-4466-9152-A8C60B3B910D}"/>
                </a:ext>
              </a:extLst>
            </p:cNvPr>
            <p:cNvSpPr/>
            <p:nvPr userDrawn="1"/>
          </p:nvSpPr>
          <p:spPr>
            <a:xfrm>
              <a:off x="5287645" y="3689350"/>
              <a:ext cx="431165" cy="619125"/>
            </a:xfrm>
            <a:custGeom>
              <a:avLst/>
              <a:gdLst/>
              <a:ahLst/>
              <a:cxnLst/>
              <a:rect l="0" t="0" r="0" b="0"/>
              <a:pathLst>
                <a:path w="431711" h="619620">
                  <a:moveTo>
                    <a:pt x="0" y="0"/>
                  </a:moveTo>
                  <a:lnTo>
                    <a:pt x="431711" y="0"/>
                  </a:lnTo>
                  <a:lnTo>
                    <a:pt x="431711" y="619620"/>
                  </a:lnTo>
                  <a:lnTo>
                    <a:pt x="0" y="61962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EF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N" sz="1800"/>
            </a:p>
          </p:txBody>
        </p:sp>
        <p:sp>
          <p:nvSpPr>
            <p:cNvPr id="19" name="Shape 35216">
              <a:extLst>
                <a:ext uri="{FF2B5EF4-FFF2-40B4-BE49-F238E27FC236}">
                  <a16:creationId xmlns:a16="http://schemas.microsoft.com/office/drawing/2014/main" id="{0AFDE6B5-E873-47E7-9BA0-9478AEAD01D5}"/>
                </a:ext>
              </a:extLst>
            </p:cNvPr>
            <p:cNvSpPr/>
            <p:nvPr userDrawn="1"/>
          </p:nvSpPr>
          <p:spPr>
            <a:xfrm>
              <a:off x="5883275" y="2644140"/>
              <a:ext cx="431165" cy="1664335"/>
            </a:xfrm>
            <a:custGeom>
              <a:avLst/>
              <a:gdLst/>
              <a:ahLst/>
              <a:cxnLst/>
              <a:rect l="0" t="0" r="0" b="0"/>
              <a:pathLst>
                <a:path w="431724" h="1664462">
                  <a:moveTo>
                    <a:pt x="0" y="0"/>
                  </a:moveTo>
                  <a:lnTo>
                    <a:pt x="431724" y="0"/>
                  </a:lnTo>
                  <a:lnTo>
                    <a:pt x="431724" y="1664462"/>
                  </a:lnTo>
                  <a:lnTo>
                    <a:pt x="0" y="1664462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EF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N" sz="1800"/>
            </a:p>
          </p:txBody>
        </p:sp>
        <p:sp>
          <p:nvSpPr>
            <p:cNvPr id="20" name="Shape 35217">
              <a:extLst>
                <a:ext uri="{FF2B5EF4-FFF2-40B4-BE49-F238E27FC236}">
                  <a16:creationId xmlns:a16="http://schemas.microsoft.com/office/drawing/2014/main" id="{ABFD828A-2C6B-4120-B466-74A88E385C3B}"/>
                </a:ext>
              </a:extLst>
            </p:cNvPr>
            <p:cNvSpPr/>
            <p:nvPr userDrawn="1"/>
          </p:nvSpPr>
          <p:spPr>
            <a:xfrm>
              <a:off x="6478270" y="3088005"/>
              <a:ext cx="431165" cy="1220470"/>
            </a:xfrm>
            <a:custGeom>
              <a:avLst/>
              <a:gdLst/>
              <a:ahLst/>
              <a:cxnLst/>
              <a:rect l="0" t="0" r="0" b="0"/>
              <a:pathLst>
                <a:path w="431711" h="1221016">
                  <a:moveTo>
                    <a:pt x="0" y="0"/>
                  </a:moveTo>
                  <a:lnTo>
                    <a:pt x="431711" y="0"/>
                  </a:lnTo>
                  <a:lnTo>
                    <a:pt x="431711" y="1221016"/>
                  </a:lnTo>
                  <a:lnTo>
                    <a:pt x="0" y="122101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0E5D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N" sz="1800"/>
            </a:p>
          </p:txBody>
        </p:sp>
      </p:grpSp>
      <p:pic>
        <p:nvPicPr>
          <p:cNvPr id="3" name="Picture 2" descr="A person standing in a room&#10;&#10;Description generated with very high confidence">
            <a:extLst>
              <a:ext uri="{FF2B5EF4-FFF2-40B4-BE49-F238E27FC236}">
                <a16:creationId xmlns:a16="http://schemas.microsoft.com/office/drawing/2014/main" id="{FCC97122-ED31-4F71-9D70-7A65376F60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4271D14-BA93-45F3-9FC7-20DBC6E74DEB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60000"/>
                </a:schemeClr>
              </a:gs>
              <a:gs pos="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1105" y="4835278"/>
            <a:ext cx="3821925" cy="1056389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356755"/>
            <a:ext cx="4534927" cy="2373416"/>
          </a:xfrm>
          <a:noFill/>
        </p:spPr>
        <p:txBody>
          <a:bodyPr lIns="146304" tIns="91440" rIns="146304" bIns="91440" anchor="b" anchorCtr="0"/>
          <a:lstStyle>
            <a:lvl1pPr>
              <a:defRPr sz="4800" spc="-98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6F9D5E-5C6B-4641-83C6-68869A27714C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C7A27F-5447-47F2-8C77-F6BB87421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B2240CB-396F-4DCD-866E-48CBF8350D3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A0EBE5E-32DC-44EB-BF58-F9CA0C094B00}"/>
              </a:ext>
            </a:extLst>
          </p:cNvPr>
          <p:cNvGrpSpPr/>
          <p:nvPr userDrawn="1"/>
        </p:nvGrpSpPr>
        <p:grpSpPr>
          <a:xfrm>
            <a:off x="4364133" y="1956122"/>
            <a:ext cx="3463734" cy="2945756"/>
            <a:chOff x="4922669" y="2543477"/>
            <a:chExt cx="2544932" cy="2423332"/>
          </a:xfrm>
        </p:grpSpPr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9976F3F5-A0DB-4029-BC15-2FC88D68A5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22669" y="4106189"/>
              <a:ext cx="472654" cy="8606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56" name="Rectangle 6">
              <a:extLst>
                <a:ext uri="{FF2B5EF4-FFF2-40B4-BE49-F238E27FC236}">
                  <a16:creationId xmlns:a16="http://schemas.microsoft.com/office/drawing/2014/main" id="{FD19BE52-096E-47D3-AF70-90210BB56D6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13433" y="3585280"/>
              <a:ext cx="472654" cy="1381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57" name="Rectangle 7">
              <a:extLst>
                <a:ext uri="{FF2B5EF4-FFF2-40B4-BE49-F238E27FC236}">
                  <a16:creationId xmlns:a16="http://schemas.microsoft.com/office/drawing/2014/main" id="{ED3270C9-18EE-48AB-ABBF-AED0F6FE5F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94947" y="2543477"/>
              <a:ext cx="472654" cy="2423332"/>
            </a:xfrm>
            <a:prstGeom prst="rect">
              <a:avLst/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6563EBA9-F5CA-4E7C-A601-BA63295016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04197" y="3064386"/>
              <a:ext cx="472654" cy="19024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</p:grpSp>
    </p:spTree>
    <p:extLst>
      <p:ext uri="{BB962C8B-B14F-4D97-AF65-F5344CB8AC3E}">
        <p14:creationId xmlns:p14="http://schemas.microsoft.com/office/powerpoint/2010/main" val="212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arge ship in the water&#10;&#10;Description generated with high confidence">
            <a:extLst>
              <a:ext uri="{FF2B5EF4-FFF2-40B4-BE49-F238E27FC236}">
                <a16:creationId xmlns:a16="http://schemas.microsoft.com/office/drawing/2014/main" id="{34B3D0B0-D426-4989-BEC9-F7FE8B5D8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1104" y="4835278"/>
            <a:ext cx="7318734" cy="1056389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356755"/>
            <a:ext cx="7320536" cy="2373416"/>
          </a:xfrm>
          <a:noFill/>
        </p:spPr>
        <p:txBody>
          <a:bodyPr lIns="146304" tIns="91440" rIns="146304" bIns="91440" anchor="b" anchorCtr="0"/>
          <a:lstStyle>
            <a:lvl1pPr>
              <a:defRPr sz="4800" spc="-98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E0B2B9E-2428-4BDE-BACC-52BB85E1F520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4D5215C-133D-4950-AD0D-20DDE01D7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CFC362B-B32D-44C2-82FD-945EBAD9844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</p:spTree>
    <p:extLst>
      <p:ext uri="{BB962C8B-B14F-4D97-AF65-F5344CB8AC3E}">
        <p14:creationId xmlns:p14="http://schemas.microsoft.com/office/powerpoint/2010/main" val="363586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sky, outdoor, outdoor object, windmill&#10;&#10;Description generated with very high confidence">
            <a:extLst>
              <a:ext uri="{FF2B5EF4-FFF2-40B4-BE49-F238E27FC236}">
                <a16:creationId xmlns:a16="http://schemas.microsoft.com/office/drawing/2014/main" id="{CBB3404F-107E-4EAF-8265-AB28F42595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1104" y="3961754"/>
            <a:ext cx="9596796" cy="1056389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356756"/>
            <a:ext cx="9598598" cy="2072245"/>
          </a:xfrm>
          <a:noFill/>
        </p:spPr>
        <p:txBody>
          <a:bodyPr lIns="146304" tIns="91440" rIns="146304" bIns="91440" anchor="b" anchorCtr="0"/>
          <a:lstStyle>
            <a:lvl1pPr>
              <a:defRPr sz="5399" spc="-98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C4FAD8-7FE2-4EE1-9BCE-AE6087EFB633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7EB9441-898F-440B-BC6E-90D3172E5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EF0F8BF-B0DD-4EE9-AEC1-83E63465718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</p:spTree>
    <p:extLst>
      <p:ext uri="{BB962C8B-B14F-4D97-AF65-F5344CB8AC3E}">
        <p14:creationId xmlns:p14="http://schemas.microsoft.com/office/powerpoint/2010/main" val="314830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ndoor, table, coffee, sitting&#10;&#10;Description generated with very high confidence">
            <a:extLst>
              <a:ext uri="{FF2B5EF4-FFF2-40B4-BE49-F238E27FC236}">
                <a16:creationId xmlns:a16="http://schemas.microsoft.com/office/drawing/2014/main" id="{CBE7EA23-A1AA-4AFC-B358-C7448BBDEA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384783" y="0"/>
            <a:ext cx="12224363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1105" y="4835278"/>
            <a:ext cx="3821925" cy="1056389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356756"/>
            <a:ext cx="5826698" cy="1738137"/>
          </a:xfrm>
          <a:noFill/>
        </p:spPr>
        <p:txBody>
          <a:bodyPr lIns="146304" tIns="91440" rIns="146304" bIns="91440" anchor="b" anchorCtr="0"/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7FEA8D-93FA-4FC5-9E2F-0A6C04AE26F7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448215" y="470070"/>
            <a:ext cx="1648360" cy="353933"/>
            <a:chOff x="457200" y="1643393"/>
            <a:chExt cx="4492753" cy="96454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1E226AD-3940-489E-B79D-7E83BAC19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457200" y="1643393"/>
              <a:ext cx="964540" cy="964540"/>
            </a:xfrm>
            <a:prstGeom prst="rect">
              <a:avLst/>
            </a:prstGeom>
          </p:spPr>
        </p:pic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DF353B1-30C6-4304-93F4-E8EFC1C5BC8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703514" y="1792710"/>
              <a:ext cx="3246439" cy="635329"/>
            </a:xfrm>
            <a:custGeom>
              <a:avLst/>
              <a:gdLst>
                <a:gd name="T0" fmla="*/ 218 w 1139"/>
                <a:gd name="T1" fmla="*/ 217 h 220"/>
                <a:gd name="T2" fmla="*/ 185 w 1139"/>
                <a:gd name="T3" fmla="*/ 52 h 220"/>
                <a:gd name="T4" fmla="*/ 120 w 1139"/>
                <a:gd name="T5" fmla="*/ 217 h 220"/>
                <a:gd name="T6" fmla="*/ 32 w 1139"/>
                <a:gd name="T7" fmla="*/ 52 h 220"/>
                <a:gd name="T8" fmla="*/ 33 w 1139"/>
                <a:gd name="T9" fmla="*/ 93 h 220"/>
                <a:gd name="T10" fmla="*/ 0 w 1139"/>
                <a:gd name="T11" fmla="*/ 15 h 220"/>
                <a:gd name="T12" fmla="*/ 109 w 1139"/>
                <a:gd name="T13" fmla="*/ 168 h 220"/>
                <a:gd name="T14" fmla="*/ 171 w 1139"/>
                <a:gd name="T15" fmla="*/ 15 h 220"/>
                <a:gd name="T16" fmla="*/ 285 w 1139"/>
                <a:gd name="T17" fmla="*/ 72 h 220"/>
                <a:gd name="T18" fmla="*/ 269 w 1139"/>
                <a:gd name="T19" fmla="*/ 11 h 220"/>
                <a:gd name="T20" fmla="*/ 254 w 1139"/>
                <a:gd name="T21" fmla="*/ 45 h 220"/>
                <a:gd name="T22" fmla="*/ 289 w 1139"/>
                <a:gd name="T23" fmla="*/ 31 h 220"/>
                <a:gd name="T24" fmla="*/ 405 w 1139"/>
                <a:gd name="T25" fmla="*/ 71 h 220"/>
                <a:gd name="T26" fmla="*/ 318 w 1139"/>
                <a:gd name="T27" fmla="*/ 107 h 220"/>
                <a:gd name="T28" fmla="*/ 343 w 1139"/>
                <a:gd name="T29" fmla="*/ 211 h 220"/>
                <a:gd name="T30" fmla="*/ 422 w 1139"/>
                <a:gd name="T31" fmla="*/ 210 h 220"/>
                <a:gd name="T32" fmla="*/ 404 w 1139"/>
                <a:gd name="T33" fmla="*/ 189 h 220"/>
                <a:gd name="T34" fmla="*/ 344 w 1139"/>
                <a:gd name="T35" fmla="*/ 145 h 220"/>
                <a:gd name="T36" fmla="*/ 420 w 1139"/>
                <a:gd name="T37" fmla="*/ 108 h 220"/>
                <a:gd name="T38" fmla="*/ 421 w 1139"/>
                <a:gd name="T39" fmla="*/ 76 h 220"/>
                <a:gd name="T40" fmla="*/ 495 w 1139"/>
                <a:gd name="T41" fmla="*/ 78 h 220"/>
                <a:gd name="T42" fmla="*/ 481 w 1139"/>
                <a:gd name="T43" fmla="*/ 72 h 220"/>
                <a:gd name="T44" fmla="*/ 481 w 1139"/>
                <a:gd name="T45" fmla="*/ 217 h 220"/>
                <a:gd name="T46" fmla="*/ 512 w 1139"/>
                <a:gd name="T47" fmla="*/ 100 h 220"/>
                <a:gd name="T48" fmla="*/ 531 w 1139"/>
                <a:gd name="T49" fmla="*/ 106 h 220"/>
                <a:gd name="T50" fmla="*/ 517 w 1139"/>
                <a:gd name="T51" fmla="*/ 70 h 220"/>
                <a:gd name="T52" fmla="*/ 661 w 1139"/>
                <a:gd name="T53" fmla="*/ 199 h 220"/>
                <a:gd name="T54" fmla="*/ 533 w 1139"/>
                <a:gd name="T55" fmla="*/ 146 h 220"/>
                <a:gd name="T56" fmla="*/ 663 w 1139"/>
                <a:gd name="T57" fmla="*/ 89 h 220"/>
                <a:gd name="T58" fmla="*/ 608 w 1139"/>
                <a:gd name="T59" fmla="*/ 97 h 220"/>
                <a:gd name="T60" fmla="*/ 579 w 1139"/>
                <a:gd name="T61" fmla="*/ 180 h 220"/>
                <a:gd name="T62" fmla="*/ 646 w 1139"/>
                <a:gd name="T63" fmla="*/ 144 h 220"/>
                <a:gd name="T64" fmla="*/ 732 w 1139"/>
                <a:gd name="T65" fmla="*/ 110 h 220"/>
                <a:gd name="T66" fmla="*/ 770 w 1139"/>
                <a:gd name="T67" fmla="*/ 98 h 220"/>
                <a:gd name="T68" fmla="*/ 786 w 1139"/>
                <a:gd name="T69" fmla="*/ 75 h 220"/>
                <a:gd name="T70" fmla="*/ 753 w 1139"/>
                <a:gd name="T71" fmla="*/ 69 h 220"/>
                <a:gd name="T72" fmla="*/ 701 w 1139"/>
                <a:gd name="T73" fmla="*/ 131 h 220"/>
                <a:gd name="T74" fmla="*/ 750 w 1139"/>
                <a:gd name="T75" fmla="*/ 164 h 220"/>
                <a:gd name="T76" fmla="*/ 738 w 1139"/>
                <a:gd name="T77" fmla="*/ 193 h 220"/>
                <a:gd name="T78" fmla="*/ 698 w 1139"/>
                <a:gd name="T79" fmla="*/ 179 h 220"/>
                <a:gd name="T80" fmla="*/ 717 w 1139"/>
                <a:gd name="T81" fmla="*/ 218 h 220"/>
                <a:gd name="T82" fmla="*/ 794 w 1139"/>
                <a:gd name="T83" fmla="*/ 175 h 220"/>
                <a:gd name="T84" fmla="*/ 938 w 1139"/>
                <a:gd name="T85" fmla="*/ 89 h 220"/>
                <a:gd name="T86" fmla="*/ 882 w 1139"/>
                <a:gd name="T87" fmla="*/ 220 h 220"/>
                <a:gd name="T88" fmla="*/ 829 w 1139"/>
                <a:gd name="T89" fmla="*/ 89 h 220"/>
                <a:gd name="T90" fmla="*/ 922 w 1139"/>
                <a:gd name="T91" fmla="*/ 144 h 220"/>
                <a:gd name="T92" fmla="*/ 855 w 1139"/>
                <a:gd name="T93" fmla="*/ 109 h 220"/>
                <a:gd name="T94" fmla="*/ 884 w 1139"/>
                <a:gd name="T95" fmla="*/ 192 h 220"/>
                <a:gd name="T96" fmla="*/ 1139 w 1139"/>
                <a:gd name="T97" fmla="*/ 100 h 220"/>
                <a:gd name="T98" fmla="*/ 1104 w 1139"/>
                <a:gd name="T99" fmla="*/ 29 h 220"/>
                <a:gd name="T100" fmla="*/ 1070 w 1139"/>
                <a:gd name="T101" fmla="*/ 40 h 220"/>
                <a:gd name="T102" fmla="*/ 1019 w 1139"/>
                <a:gd name="T103" fmla="*/ 54 h 220"/>
                <a:gd name="T104" fmla="*/ 1055 w 1139"/>
                <a:gd name="T105" fmla="*/ 32 h 220"/>
                <a:gd name="T106" fmla="*/ 1056 w 1139"/>
                <a:gd name="T107" fmla="*/ 3 h 220"/>
                <a:gd name="T108" fmla="*/ 991 w 1139"/>
                <a:gd name="T109" fmla="*/ 25 h 220"/>
                <a:gd name="T110" fmla="*/ 961 w 1139"/>
                <a:gd name="T111" fmla="*/ 72 h 220"/>
                <a:gd name="T112" fmla="*/ 985 w 1139"/>
                <a:gd name="T113" fmla="*/ 217 h 220"/>
                <a:gd name="T114" fmla="*/ 1070 w 1139"/>
                <a:gd name="T115" fmla="*/ 100 h 220"/>
                <a:gd name="T116" fmla="*/ 1127 w 1139"/>
                <a:gd name="T117" fmla="*/ 219 h 220"/>
                <a:gd name="T118" fmla="*/ 1139 w 1139"/>
                <a:gd name="T119" fmla="*/ 187 h 220"/>
                <a:gd name="T120" fmla="*/ 1123 w 1139"/>
                <a:gd name="T121" fmla="*/ 192 h 220"/>
                <a:gd name="T122" fmla="*/ 1104 w 1139"/>
                <a:gd name="T123" fmla="*/ 10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9" h="220">
                  <a:moveTo>
                    <a:pt x="171" y="15"/>
                  </a:moveTo>
                  <a:cubicBezTo>
                    <a:pt x="218" y="15"/>
                    <a:pt x="218" y="15"/>
                    <a:pt x="218" y="15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0"/>
                    <a:pt x="184" y="67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3" y="58"/>
                    <a:pt x="182" y="65"/>
                    <a:pt x="180" y="68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66"/>
                    <a:pt x="34" y="60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6"/>
                    <a:pt x="32" y="60"/>
                    <a:pt x="32" y="65"/>
                  </a:cubicBezTo>
                  <a:cubicBezTo>
                    <a:pt x="33" y="76"/>
                    <a:pt x="33" y="85"/>
                    <a:pt x="33" y="93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5" y="153"/>
                    <a:pt x="108" y="162"/>
                    <a:pt x="109" y="168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19" y="142"/>
                    <a:pt x="119" y="142"/>
                    <a:pt x="119" y="142"/>
                  </a:cubicBezTo>
                  <a:lnTo>
                    <a:pt x="171" y="15"/>
                  </a:lnTo>
                  <a:close/>
                  <a:moveTo>
                    <a:pt x="251" y="217"/>
                  </a:moveTo>
                  <a:cubicBezTo>
                    <a:pt x="285" y="217"/>
                    <a:pt x="285" y="217"/>
                    <a:pt x="285" y="217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51" y="72"/>
                    <a:pt x="251" y="72"/>
                    <a:pt x="251" y="72"/>
                  </a:cubicBezTo>
                  <a:lnTo>
                    <a:pt x="251" y="217"/>
                  </a:lnTo>
                  <a:close/>
                  <a:moveTo>
                    <a:pt x="269" y="11"/>
                  </a:moveTo>
                  <a:cubicBezTo>
                    <a:pt x="263" y="11"/>
                    <a:pt x="258" y="13"/>
                    <a:pt x="254" y="17"/>
                  </a:cubicBezTo>
                  <a:cubicBezTo>
                    <a:pt x="250" y="20"/>
                    <a:pt x="248" y="25"/>
                    <a:pt x="248" y="31"/>
                  </a:cubicBezTo>
                  <a:cubicBezTo>
                    <a:pt x="248" y="36"/>
                    <a:pt x="250" y="41"/>
                    <a:pt x="254" y="45"/>
                  </a:cubicBezTo>
                  <a:cubicBezTo>
                    <a:pt x="258" y="48"/>
                    <a:pt x="263" y="50"/>
                    <a:pt x="269" y="50"/>
                  </a:cubicBezTo>
                  <a:cubicBezTo>
                    <a:pt x="274" y="50"/>
                    <a:pt x="279" y="48"/>
                    <a:pt x="283" y="45"/>
                  </a:cubicBezTo>
                  <a:cubicBezTo>
                    <a:pt x="287" y="41"/>
                    <a:pt x="289" y="36"/>
                    <a:pt x="289" y="31"/>
                  </a:cubicBezTo>
                  <a:cubicBezTo>
                    <a:pt x="289" y="25"/>
                    <a:pt x="287" y="21"/>
                    <a:pt x="283" y="17"/>
                  </a:cubicBezTo>
                  <a:cubicBezTo>
                    <a:pt x="279" y="13"/>
                    <a:pt x="274" y="11"/>
                    <a:pt x="269" y="11"/>
                  </a:cubicBezTo>
                  <a:close/>
                  <a:moveTo>
                    <a:pt x="405" y="71"/>
                  </a:moveTo>
                  <a:cubicBezTo>
                    <a:pt x="399" y="69"/>
                    <a:pt x="393" y="69"/>
                    <a:pt x="386" y="69"/>
                  </a:cubicBezTo>
                  <a:cubicBezTo>
                    <a:pt x="371" y="69"/>
                    <a:pt x="357" y="72"/>
                    <a:pt x="345" y="79"/>
                  </a:cubicBezTo>
                  <a:cubicBezTo>
                    <a:pt x="333" y="85"/>
                    <a:pt x="324" y="95"/>
                    <a:pt x="318" y="107"/>
                  </a:cubicBezTo>
                  <a:cubicBezTo>
                    <a:pt x="312" y="119"/>
                    <a:pt x="309" y="133"/>
                    <a:pt x="309" y="148"/>
                  </a:cubicBezTo>
                  <a:cubicBezTo>
                    <a:pt x="309" y="162"/>
                    <a:pt x="312" y="174"/>
                    <a:pt x="318" y="185"/>
                  </a:cubicBezTo>
                  <a:cubicBezTo>
                    <a:pt x="324" y="196"/>
                    <a:pt x="332" y="205"/>
                    <a:pt x="343" y="211"/>
                  </a:cubicBezTo>
                  <a:cubicBezTo>
                    <a:pt x="354" y="217"/>
                    <a:pt x="366" y="220"/>
                    <a:pt x="380" y="220"/>
                  </a:cubicBezTo>
                  <a:cubicBezTo>
                    <a:pt x="396" y="220"/>
                    <a:pt x="410" y="217"/>
                    <a:pt x="421" y="211"/>
                  </a:cubicBezTo>
                  <a:cubicBezTo>
                    <a:pt x="422" y="210"/>
                    <a:pt x="422" y="210"/>
                    <a:pt x="422" y="210"/>
                  </a:cubicBezTo>
                  <a:cubicBezTo>
                    <a:pt x="422" y="179"/>
                    <a:pt x="422" y="179"/>
                    <a:pt x="422" y="179"/>
                  </a:cubicBezTo>
                  <a:cubicBezTo>
                    <a:pt x="420" y="180"/>
                    <a:pt x="420" y="180"/>
                    <a:pt x="420" y="180"/>
                  </a:cubicBezTo>
                  <a:cubicBezTo>
                    <a:pt x="415" y="184"/>
                    <a:pt x="410" y="187"/>
                    <a:pt x="404" y="189"/>
                  </a:cubicBezTo>
                  <a:cubicBezTo>
                    <a:pt x="398" y="191"/>
                    <a:pt x="392" y="192"/>
                    <a:pt x="387" y="192"/>
                  </a:cubicBezTo>
                  <a:cubicBezTo>
                    <a:pt x="374" y="192"/>
                    <a:pt x="363" y="188"/>
                    <a:pt x="355" y="180"/>
                  </a:cubicBezTo>
                  <a:cubicBezTo>
                    <a:pt x="348" y="171"/>
                    <a:pt x="344" y="160"/>
                    <a:pt x="344" y="145"/>
                  </a:cubicBezTo>
                  <a:cubicBezTo>
                    <a:pt x="344" y="131"/>
                    <a:pt x="348" y="119"/>
                    <a:pt x="356" y="110"/>
                  </a:cubicBezTo>
                  <a:cubicBezTo>
                    <a:pt x="364" y="101"/>
                    <a:pt x="375" y="97"/>
                    <a:pt x="388" y="97"/>
                  </a:cubicBezTo>
                  <a:cubicBezTo>
                    <a:pt x="399" y="97"/>
                    <a:pt x="410" y="101"/>
                    <a:pt x="420" y="108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76"/>
                    <a:pt x="422" y="76"/>
                    <a:pt x="422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17" y="74"/>
                    <a:pt x="412" y="72"/>
                    <a:pt x="405" y="71"/>
                  </a:cubicBezTo>
                  <a:close/>
                  <a:moveTo>
                    <a:pt x="517" y="70"/>
                  </a:moveTo>
                  <a:cubicBezTo>
                    <a:pt x="509" y="70"/>
                    <a:pt x="501" y="72"/>
                    <a:pt x="495" y="78"/>
                  </a:cubicBezTo>
                  <a:cubicBezTo>
                    <a:pt x="489" y="83"/>
                    <a:pt x="485" y="89"/>
                    <a:pt x="482" y="97"/>
                  </a:cubicBezTo>
                  <a:cubicBezTo>
                    <a:pt x="481" y="97"/>
                    <a:pt x="481" y="97"/>
                    <a:pt x="481" y="97"/>
                  </a:cubicBezTo>
                  <a:cubicBezTo>
                    <a:pt x="481" y="72"/>
                    <a:pt x="481" y="72"/>
                    <a:pt x="481" y="72"/>
                  </a:cubicBezTo>
                  <a:cubicBezTo>
                    <a:pt x="447" y="72"/>
                    <a:pt x="447" y="72"/>
                    <a:pt x="447" y="72"/>
                  </a:cubicBezTo>
                  <a:cubicBezTo>
                    <a:pt x="447" y="217"/>
                    <a:pt x="447" y="217"/>
                    <a:pt x="447" y="217"/>
                  </a:cubicBezTo>
                  <a:cubicBezTo>
                    <a:pt x="481" y="217"/>
                    <a:pt x="481" y="217"/>
                    <a:pt x="481" y="217"/>
                  </a:cubicBezTo>
                  <a:cubicBezTo>
                    <a:pt x="481" y="143"/>
                    <a:pt x="481" y="143"/>
                    <a:pt x="481" y="143"/>
                  </a:cubicBezTo>
                  <a:cubicBezTo>
                    <a:pt x="481" y="130"/>
                    <a:pt x="484" y="120"/>
                    <a:pt x="490" y="112"/>
                  </a:cubicBezTo>
                  <a:cubicBezTo>
                    <a:pt x="495" y="104"/>
                    <a:pt x="503" y="100"/>
                    <a:pt x="512" y="100"/>
                  </a:cubicBezTo>
                  <a:cubicBezTo>
                    <a:pt x="515" y="100"/>
                    <a:pt x="518" y="101"/>
                    <a:pt x="522" y="102"/>
                  </a:cubicBezTo>
                  <a:cubicBezTo>
                    <a:pt x="526" y="103"/>
                    <a:pt x="528" y="104"/>
                    <a:pt x="530" y="105"/>
                  </a:cubicBezTo>
                  <a:cubicBezTo>
                    <a:pt x="531" y="106"/>
                    <a:pt x="531" y="106"/>
                    <a:pt x="531" y="106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31" y="72"/>
                    <a:pt x="531" y="72"/>
                    <a:pt x="531" y="72"/>
                  </a:cubicBezTo>
                  <a:cubicBezTo>
                    <a:pt x="528" y="70"/>
                    <a:pt x="523" y="70"/>
                    <a:pt x="517" y="70"/>
                  </a:cubicBezTo>
                  <a:close/>
                  <a:moveTo>
                    <a:pt x="663" y="89"/>
                  </a:moveTo>
                  <a:cubicBezTo>
                    <a:pt x="675" y="102"/>
                    <a:pt x="682" y="120"/>
                    <a:pt x="682" y="143"/>
                  </a:cubicBezTo>
                  <a:cubicBezTo>
                    <a:pt x="682" y="166"/>
                    <a:pt x="675" y="185"/>
                    <a:pt x="661" y="199"/>
                  </a:cubicBezTo>
                  <a:cubicBezTo>
                    <a:pt x="648" y="213"/>
                    <a:pt x="629" y="220"/>
                    <a:pt x="606" y="220"/>
                  </a:cubicBezTo>
                  <a:cubicBezTo>
                    <a:pt x="584" y="220"/>
                    <a:pt x="566" y="213"/>
                    <a:pt x="553" y="200"/>
                  </a:cubicBezTo>
                  <a:cubicBezTo>
                    <a:pt x="540" y="187"/>
                    <a:pt x="533" y="169"/>
                    <a:pt x="533" y="146"/>
                  </a:cubicBezTo>
                  <a:cubicBezTo>
                    <a:pt x="533" y="122"/>
                    <a:pt x="540" y="103"/>
                    <a:pt x="553" y="89"/>
                  </a:cubicBezTo>
                  <a:cubicBezTo>
                    <a:pt x="567" y="76"/>
                    <a:pt x="586" y="69"/>
                    <a:pt x="610" y="69"/>
                  </a:cubicBezTo>
                  <a:cubicBezTo>
                    <a:pt x="632" y="69"/>
                    <a:pt x="650" y="75"/>
                    <a:pt x="663" y="89"/>
                  </a:cubicBezTo>
                  <a:close/>
                  <a:moveTo>
                    <a:pt x="646" y="144"/>
                  </a:moveTo>
                  <a:cubicBezTo>
                    <a:pt x="646" y="129"/>
                    <a:pt x="643" y="117"/>
                    <a:pt x="636" y="109"/>
                  </a:cubicBezTo>
                  <a:cubicBezTo>
                    <a:pt x="629" y="101"/>
                    <a:pt x="620" y="97"/>
                    <a:pt x="608" y="97"/>
                  </a:cubicBezTo>
                  <a:cubicBezTo>
                    <a:pt x="596" y="97"/>
                    <a:pt x="586" y="101"/>
                    <a:pt x="579" y="109"/>
                  </a:cubicBezTo>
                  <a:cubicBezTo>
                    <a:pt x="572" y="118"/>
                    <a:pt x="568" y="130"/>
                    <a:pt x="568" y="145"/>
                  </a:cubicBezTo>
                  <a:cubicBezTo>
                    <a:pt x="568" y="160"/>
                    <a:pt x="572" y="172"/>
                    <a:pt x="579" y="180"/>
                  </a:cubicBezTo>
                  <a:cubicBezTo>
                    <a:pt x="586" y="188"/>
                    <a:pt x="596" y="192"/>
                    <a:pt x="608" y="192"/>
                  </a:cubicBezTo>
                  <a:cubicBezTo>
                    <a:pt x="621" y="192"/>
                    <a:pt x="630" y="188"/>
                    <a:pt x="637" y="180"/>
                  </a:cubicBezTo>
                  <a:cubicBezTo>
                    <a:pt x="643" y="172"/>
                    <a:pt x="646" y="160"/>
                    <a:pt x="646" y="144"/>
                  </a:cubicBezTo>
                  <a:close/>
                  <a:moveTo>
                    <a:pt x="757" y="132"/>
                  </a:moveTo>
                  <a:cubicBezTo>
                    <a:pt x="746" y="128"/>
                    <a:pt x="739" y="124"/>
                    <a:pt x="737" y="121"/>
                  </a:cubicBezTo>
                  <a:cubicBezTo>
                    <a:pt x="734" y="119"/>
                    <a:pt x="732" y="115"/>
                    <a:pt x="732" y="110"/>
                  </a:cubicBezTo>
                  <a:cubicBezTo>
                    <a:pt x="732" y="106"/>
                    <a:pt x="734" y="103"/>
                    <a:pt x="738" y="100"/>
                  </a:cubicBezTo>
                  <a:cubicBezTo>
                    <a:pt x="741" y="97"/>
                    <a:pt x="746" y="96"/>
                    <a:pt x="752" y="96"/>
                  </a:cubicBezTo>
                  <a:cubicBezTo>
                    <a:pt x="758" y="96"/>
                    <a:pt x="764" y="97"/>
                    <a:pt x="770" y="98"/>
                  </a:cubicBezTo>
                  <a:cubicBezTo>
                    <a:pt x="776" y="100"/>
                    <a:pt x="781" y="103"/>
                    <a:pt x="785" y="105"/>
                  </a:cubicBezTo>
                  <a:cubicBezTo>
                    <a:pt x="786" y="106"/>
                    <a:pt x="786" y="106"/>
                    <a:pt x="786" y="106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6" y="75"/>
                    <a:pt x="786" y="75"/>
                    <a:pt x="786" y="75"/>
                  </a:cubicBezTo>
                  <a:cubicBezTo>
                    <a:pt x="782" y="73"/>
                    <a:pt x="777" y="72"/>
                    <a:pt x="770" y="70"/>
                  </a:cubicBezTo>
                  <a:cubicBezTo>
                    <a:pt x="764" y="69"/>
                    <a:pt x="758" y="69"/>
                    <a:pt x="753" y="69"/>
                  </a:cubicBezTo>
                  <a:cubicBezTo>
                    <a:pt x="737" y="69"/>
                    <a:pt x="724" y="73"/>
                    <a:pt x="714" y="81"/>
                  </a:cubicBezTo>
                  <a:cubicBezTo>
                    <a:pt x="703" y="89"/>
                    <a:pt x="698" y="100"/>
                    <a:pt x="698" y="113"/>
                  </a:cubicBezTo>
                  <a:cubicBezTo>
                    <a:pt x="698" y="120"/>
                    <a:pt x="699" y="126"/>
                    <a:pt x="701" y="131"/>
                  </a:cubicBezTo>
                  <a:cubicBezTo>
                    <a:pt x="704" y="136"/>
                    <a:pt x="707" y="141"/>
                    <a:pt x="712" y="144"/>
                  </a:cubicBezTo>
                  <a:cubicBezTo>
                    <a:pt x="716" y="148"/>
                    <a:pt x="723" y="152"/>
                    <a:pt x="733" y="156"/>
                  </a:cubicBezTo>
                  <a:cubicBezTo>
                    <a:pt x="740" y="159"/>
                    <a:pt x="746" y="162"/>
                    <a:pt x="750" y="164"/>
                  </a:cubicBezTo>
                  <a:cubicBezTo>
                    <a:pt x="754" y="166"/>
                    <a:pt x="756" y="168"/>
                    <a:pt x="758" y="171"/>
                  </a:cubicBezTo>
                  <a:cubicBezTo>
                    <a:pt x="759" y="173"/>
                    <a:pt x="760" y="175"/>
                    <a:pt x="760" y="179"/>
                  </a:cubicBezTo>
                  <a:cubicBezTo>
                    <a:pt x="760" y="188"/>
                    <a:pt x="753" y="193"/>
                    <a:pt x="738" y="193"/>
                  </a:cubicBezTo>
                  <a:cubicBezTo>
                    <a:pt x="732" y="193"/>
                    <a:pt x="726" y="192"/>
                    <a:pt x="719" y="190"/>
                  </a:cubicBezTo>
                  <a:cubicBezTo>
                    <a:pt x="712" y="187"/>
                    <a:pt x="705" y="184"/>
                    <a:pt x="700" y="180"/>
                  </a:cubicBezTo>
                  <a:cubicBezTo>
                    <a:pt x="698" y="179"/>
                    <a:pt x="698" y="179"/>
                    <a:pt x="698" y="179"/>
                  </a:cubicBezTo>
                  <a:cubicBezTo>
                    <a:pt x="698" y="212"/>
                    <a:pt x="698" y="212"/>
                    <a:pt x="698" y="212"/>
                  </a:cubicBezTo>
                  <a:cubicBezTo>
                    <a:pt x="699" y="212"/>
                    <a:pt x="699" y="212"/>
                    <a:pt x="699" y="212"/>
                  </a:cubicBezTo>
                  <a:cubicBezTo>
                    <a:pt x="703" y="215"/>
                    <a:pt x="710" y="216"/>
                    <a:pt x="717" y="218"/>
                  </a:cubicBezTo>
                  <a:cubicBezTo>
                    <a:pt x="724" y="219"/>
                    <a:pt x="731" y="220"/>
                    <a:pt x="736" y="220"/>
                  </a:cubicBezTo>
                  <a:cubicBezTo>
                    <a:pt x="754" y="220"/>
                    <a:pt x="768" y="216"/>
                    <a:pt x="778" y="208"/>
                  </a:cubicBezTo>
                  <a:cubicBezTo>
                    <a:pt x="789" y="199"/>
                    <a:pt x="794" y="188"/>
                    <a:pt x="794" y="175"/>
                  </a:cubicBezTo>
                  <a:cubicBezTo>
                    <a:pt x="794" y="165"/>
                    <a:pt x="791" y="157"/>
                    <a:pt x="786" y="150"/>
                  </a:cubicBezTo>
                  <a:cubicBezTo>
                    <a:pt x="780" y="143"/>
                    <a:pt x="770" y="137"/>
                    <a:pt x="757" y="132"/>
                  </a:cubicBezTo>
                  <a:close/>
                  <a:moveTo>
                    <a:pt x="938" y="89"/>
                  </a:moveTo>
                  <a:cubicBezTo>
                    <a:pt x="951" y="102"/>
                    <a:pt x="957" y="120"/>
                    <a:pt x="957" y="143"/>
                  </a:cubicBezTo>
                  <a:cubicBezTo>
                    <a:pt x="957" y="166"/>
                    <a:pt x="951" y="185"/>
                    <a:pt x="937" y="199"/>
                  </a:cubicBezTo>
                  <a:cubicBezTo>
                    <a:pt x="924" y="213"/>
                    <a:pt x="905" y="220"/>
                    <a:pt x="882" y="220"/>
                  </a:cubicBezTo>
                  <a:cubicBezTo>
                    <a:pt x="860" y="220"/>
                    <a:pt x="842" y="213"/>
                    <a:pt x="829" y="200"/>
                  </a:cubicBezTo>
                  <a:cubicBezTo>
                    <a:pt x="816" y="187"/>
                    <a:pt x="809" y="169"/>
                    <a:pt x="809" y="146"/>
                  </a:cubicBezTo>
                  <a:cubicBezTo>
                    <a:pt x="809" y="122"/>
                    <a:pt x="816" y="103"/>
                    <a:pt x="829" y="89"/>
                  </a:cubicBezTo>
                  <a:cubicBezTo>
                    <a:pt x="843" y="76"/>
                    <a:pt x="862" y="69"/>
                    <a:pt x="885" y="69"/>
                  </a:cubicBezTo>
                  <a:cubicBezTo>
                    <a:pt x="908" y="69"/>
                    <a:pt x="926" y="75"/>
                    <a:pt x="938" y="89"/>
                  </a:cubicBezTo>
                  <a:close/>
                  <a:moveTo>
                    <a:pt x="922" y="144"/>
                  </a:moveTo>
                  <a:cubicBezTo>
                    <a:pt x="922" y="129"/>
                    <a:pt x="919" y="117"/>
                    <a:pt x="912" y="109"/>
                  </a:cubicBezTo>
                  <a:cubicBezTo>
                    <a:pt x="905" y="101"/>
                    <a:pt x="896" y="97"/>
                    <a:pt x="884" y="97"/>
                  </a:cubicBezTo>
                  <a:cubicBezTo>
                    <a:pt x="871" y="97"/>
                    <a:pt x="862" y="101"/>
                    <a:pt x="855" y="109"/>
                  </a:cubicBezTo>
                  <a:cubicBezTo>
                    <a:pt x="848" y="118"/>
                    <a:pt x="844" y="130"/>
                    <a:pt x="844" y="145"/>
                  </a:cubicBezTo>
                  <a:cubicBezTo>
                    <a:pt x="844" y="160"/>
                    <a:pt x="848" y="172"/>
                    <a:pt x="855" y="180"/>
                  </a:cubicBezTo>
                  <a:cubicBezTo>
                    <a:pt x="862" y="188"/>
                    <a:pt x="871" y="192"/>
                    <a:pt x="884" y="192"/>
                  </a:cubicBezTo>
                  <a:cubicBezTo>
                    <a:pt x="896" y="192"/>
                    <a:pt x="906" y="188"/>
                    <a:pt x="912" y="180"/>
                  </a:cubicBezTo>
                  <a:cubicBezTo>
                    <a:pt x="919" y="172"/>
                    <a:pt x="922" y="160"/>
                    <a:pt x="922" y="144"/>
                  </a:cubicBezTo>
                  <a:close/>
                  <a:moveTo>
                    <a:pt x="1139" y="100"/>
                  </a:moveTo>
                  <a:cubicBezTo>
                    <a:pt x="1139" y="72"/>
                    <a:pt x="1139" y="72"/>
                    <a:pt x="1139" y="72"/>
                  </a:cubicBezTo>
                  <a:cubicBezTo>
                    <a:pt x="1104" y="72"/>
                    <a:pt x="1104" y="72"/>
                    <a:pt x="1104" y="72"/>
                  </a:cubicBezTo>
                  <a:cubicBezTo>
                    <a:pt x="1104" y="29"/>
                    <a:pt x="1104" y="29"/>
                    <a:pt x="1104" y="29"/>
                  </a:cubicBezTo>
                  <a:cubicBezTo>
                    <a:pt x="1103" y="29"/>
                    <a:pt x="1103" y="29"/>
                    <a:pt x="1103" y="29"/>
                  </a:cubicBezTo>
                  <a:cubicBezTo>
                    <a:pt x="1071" y="39"/>
                    <a:pt x="1071" y="39"/>
                    <a:pt x="1071" y="39"/>
                  </a:cubicBezTo>
                  <a:cubicBezTo>
                    <a:pt x="1070" y="40"/>
                    <a:pt x="1070" y="40"/>
                    <a:pt x="1070" y="40"/>
                  </a:cubicBezTo>
                  <a:cubicBezTo>
                    <a:pt x="1070" y="72"/>
                    <a:pt x="1070" y="72"/>
                    <a:pt x="1070" y="72"/>
                  </a:cubicBezTo>
                  <a:cubicBezTo>
                    <a:pt x="1019" y="72"/>
                    <a:pt x="1019" y="72"/>
                    <a:pt x="1019" y="72"/>
                  </a:cubicBezTo>
                  <a:cubicBezTo>
                    <a:pt x="1019" y="54"/>
                    <a:pt x="1019" y="54"/>
                    <a:pt x="1019" y="54"/>
                  </a:cubicBezTo>
                  <a:cubicBezTo>
                    <a:pt x="1019" y="46"/>
                    <a:pt x="1021" y="39"/>
                    <a:pt x="1025" y="35"/>
                  </a:cubicBezTo>
                  <a:cubicBezTo>
                    <a:pt x="1028" y="30"/>
                    <a:pt x="1034" y="28"/>
                    <a:pt x="1040" y="28"/>
                  </a:cubicBezTo>
                  <a:cubicBezTo>
                    <a:pt x="1045" y="28"/>
                    <a:pt x="1050" y="29"/>
                    <a:pt x="1055" y="32"/>
                  </a:cubicBezTo>
                  <a:cubicBezTo>
                    <a:pt x="1057" y="32"/>
                    <a:pt x="1057" y="32"/>
                    <a:pt x="1057" y="32"/>
                  </a:cubicBezTo>
                  <a:cubicBezTo>
                    <a:pt x="1057" y="3"/>
                    <a:pt x="1057" y="3"/>
                    <a:pt x="1057" y="3"/>
                  </a:cubicBezTo>
                  <a:cubicBezTo>
                    <a:pt x="1056" y="3"/>
                    <a:pt x="1056" y="3"/>
                    <a:pt x="1056" y="3"/>
                  </a:cubicBezTo>
                  <a:cubicBezTo>
                    <a:pt x="1051" y="1"/>
                    <a:pt x="1045" y="0"/>
                    <a:pt x="1037" y="0"/>
                  </a:cubicBezTo>
                  <a:cubicBezTo>
                    <a:pt x="1027" y="0"/>
                    <a:pt x="1018" y="3"/>
                    <a:pt x="1010" y="7"/>
                  </a:cubicBezTo>
                  <a:cubicBezTo>
                    <a:pt x="1002" y="11"/>
                    <a:pt x="996" y="17"/>
                    <a:pt x="991" y="25"/>
                  </a:cubicBezTo>
                  <a:cubicBezTo>
                    <a:pt x="987" y="33"/>
                    <a:pt x="985" y="42"/>
                    <a:pt x="985" y="52"/>
                  </a:cubicBezTo>
                  <a:cubicBezTo>
                    <a:pt x="985" y="72"/>
                    <a:pt x="985" y="72"/>
                    <a:pt x="985" y="72"/>
                  </a:cubicBezTo>
                  <a:cubicBezTo>
                    <a:pt x="961" y="72"/>
                    <a:pt x="961" y="72"/>
                    <a:pt x="961" y="72"/>
                  </a:cubicBezTo>
                  <a:cubicBezTo>
                    <a:pt x="961" y="100"/>
                    <a:pt x="961" y="100"/>
                    <a:pt x="961" y="100"/>
                  </a:cubicBezTo>
                  <a:cubicBezTo>
                    <a:pt x="985" y="100"/>
                    <a:pt x="985" y="100"/>
                    <a:pt x="985" y="100"/>
                  </a:cubicBezTo>
                  <a:cubicBezTo>
                    <a:pt x="985" y="217"/>
                    <a:pt x="985" y="217"/>
                    <a:pt x="985" y="217"/>
                  </a:cubicBezTo>
                  <a:cubicBezTo>
                    <a:pt x="1019" y="217"/>
                    <a:pt x="1019" y="217"/>
                    <a:pt x="1019" y="217"/>
                  </a:cubicBezTo>
                  <a:cubicBezTo>
                    <a:pt x="1019" y="100"/>
                    <a:pt x="1019" y="100"/>
                    <a:pt x="1019" y="100"/>
                  </a:cubicBezTo>
                  <a:cubicBezTo>
                    <a:pt x="1070" y="100"/>
                    <a:pt x="1070" y="100"/>
                    <a:pt x="1070" y="100"/>
                  </a:cubicBezTo>
                  <a:cubicBezTo>
                    <a:pt x="1070" y="174"/>
                    <a:pt x="1070" y="174"/>
                    <a:pt x="1070" y="174"/>
                  </a:cubicBezTo>
                  <a:cubicBezTo>
                    <a:pt x="1070" y="205"/>
                    <a:pt x="1084" y="220"/>
                    <a:pt x="1113" y="220"/>
                  </a:cubicBezTo>
                  <a:cubicBezTo>
                    <a:pt x="1118" y="220"/>
                    <a:pt x="1122" y="220"/>
                    <a:pt x="1127" y="219"/>
                  </a:cubicBezTo>
                  <a:cubicBezTo>
                    <a:pt x="1133" y="217"/>
                    <a:pt x="1136" y="216"/>
                    <a:pt x="1138" y="215"/>
                  </a:cubicBezTo>
                  <a:cubicBezTo>
                    <a:pt x="1139" y="215"/>
                    <a:pt x="1139" y="215"/>
                    <a:pt x="1139" y="215"/>
                  </a:cubicBezTo>
                  <a:cubicBezTo>
                    <a:pt x="1139" y="187"/>
                    <a:pt x="1139" y="187"/>
                    <a:pt x="1139" y="187"/>
                  </a:cubicBezTo>
                  <a:cubicBezTo>
                    <a:pt x="1137" y="188"/>
                    <a:pt x="1137" y="188"/>
                    <a:pt x="1137" y="188"/>
                  </a:cubicBezTo>
                  <a:cubicBezTo>
                    <a:pt x="1135" y="189"/>
                    <a:pt x="1133" y="190"/>
                    <a:pt x="1130" y="191"/>
                  </a:cubicBezTo>
                  <a:cubicBezTo>
                    <a:pt x="1127" y="192"/>
                    <a:pt x="1125" y="192"/>
                    <a:pt x="1123" y="192"/>
                  </a:cubicBezTo>
                  <a:cubicBezTo>
                    <a:pt x="1117" y="192"/>
                    <a:pt x="1112" y="190"/>
                    <a:pt x="1109" y="187"/>
                  </a:cubicBezTo>
                  <a:cubicBezTo>
                    <a:pt x="1106" y="183"/>
                    <a:pt x="1104" y="177"/>
                    <a:pt x="1104" y="168"/>
                  </a:cubicBezTo>
                  <a:cubicBezTo>
                    <a:pt x="1104" y="100"/>
                    <a:pt x="1104" y="100"/>
                    <a:pt x="1104" y="100"/>
                  </a:cubicBezTo>
                  <a:lnTo>
                    <a:pt x="1139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7687053-472C-4338-B9F2-50D5D66E6D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0585" y="0"/>
            <a:ext cx="12393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0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41" y="1189179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11" indent="0">
              <a:buNone/>
              <a:defRPr/>
            </a:lvl3pPr>
            <a:lvl4pPr marL="448021" indent="0">
              <a:buNone/>
              <a:defRPr/>
            </a:lvl4pPr>
            <a:lvl5pPr marL="672032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3493219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40" y="1189178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54" indent="0">
              <a:buNone/>
              <a:defRPr/>
            </a:lvl3pPr>
            <a:lvl4pPr marL="448107" indent="0">
              <a:buNone/>
              <a:defRPr/>
            </a:lvl4pPr>
            <a:lvl5pPr marL="672161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7461192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0" y="1189178"/>
            <a:ext cx="11653523" cy="1985641"/>
          </a:xfrm>
        </p:spPr>
        <p:txBody>
          <a:bodyPr>
            <a:spAutoFit/>
          </a:bodyPr>
          <a:lstStyle>
            <a:lvl1pPr>
              <a:defRPr sz="3528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6218317"/>
      </p:ext>
    </p:extLst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0" y="1189178"/>
            <a:ext cx="11653523" cy="1985641"/>
          </a:xfrm>
        </p:spPr>
        <p:txBody>
          <a:bodyPr>
            <a:spAutoFit/>
          </a:bodyPr>
          <a:lstStyle>
            <a:lvl1pPr>
              <a:defRPr sz="3528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251154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D320C8-7538-438F-BBF6-2D716D4EC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14">
            <a:extLst>
              <a:ext uri="{FF2B5EF4-FFF2-40B4-BE49-F238E27FC236}">
                <a16:creationId xmlns:a16="http://schemas.microsoft.com/office/drawing/2014/main" id="{C989EB7D-C6F7-415A-95F0-667B4A27E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6476" y="6578600"/>
            <a:ext cx="11819049" cy="120651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932146351"/>
      </p:ext>
    </p:extLst>
  </p:cSld>
  <p:clrMapOvr>
    <a:masterClrMapping/>
  </p:clrMapOvr>
  <p:transition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2" y="1189177"/>
            <a:ext cx="5378548" cy="1934697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8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961"/>
            </a:lvl2pPr>
            <a:lvl3pPr marL="227165" indent="0">
              <a:buNone/>
              <a:tabLst/>
              <a:defRPr sz="1961"/>
            </a:lvl3pPr>
            <a:lvl4pPr marL="451219" indent="0">
              <a:buNone/>
              <a:defRPr/>
            </a:lvl4pPr>
            <a:lvl5pPr marL="672161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7"/>
            <a:ext cx="5378548" cy="1934697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8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961"/>
            </a:lvl2pPr>
            <a:lvl3pPr marL="227165" indent="0">
              <a:buNone/>
              <a:tabLst/>
              <a:defRPr sz="1961"/>
            </a:lvl3pPr>
            <a:lvl4pPr marL="451219" indent="0">
              <a:buNone/>
              <a:defRPr/>
            </a:lvl4pPr>
            <a:lvl5pPr marL="672161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6513980"/>
      </p:ext>
    </p:extLst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2" y="1189177"/>
            <a:ext cx="5378548" cy="1934697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8"/>
            </a:lvl1pPr>
            <a:lvl2pPr marL="0" indent="0">
              <a:buNone/>
              <a:defRPr sz="1961"/>
            </a:lvl2pPr>
            <a:lvl3pPr marL="227165" indent="0">
              <a:buNone/>
              <a:tabLst/>
              <a:defRPr sz="1961"/>
            </a:lvl3pPr>
            <a:lvl4pPr marL="451219" indent="0">
              <a:buNone/>
              <a:defRPr/>
            </a:lvl4pPr>
            <a:lvl5pPr marL="672161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7"/>
            <a:ext cx="5378548" cy="1934697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8"/>
            </a:lvl1pPr>
            <a:lvl2pPr marL="0" indent="0">
              <a:buNone/>
              <a:defRPr sz="1961"/>
            </a:lvl2pPr>
            <a:lvl3pPr marL="227165" indent="0">
              <a:buNone/>
              <a:tabLst/>
              <a:defRPr sz="1961"/>
            </a:lvl3pPr>
            <a:lvl4pPr marL="451219" indent="0">
              <a:buNone/>
              <a:defRPr/>
            </a:lvl4pPr>
            <a:lvl5pPr marL="672161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5045335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0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kern="1200" cap="none" spc="-100" baseline="0" dirty="0">
                <a:ln w="3175"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9590522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921170"/>
            <a:ext cx="4597785" cy="10156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599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9579FB-8DEF-4133-A1AC-7E7DFA76F978}"/>
              </a:ext>
            </a:extLst>
          </p:cNvPr>
          <p:cNvGrpSpPr/>
          <p:nvPr userDrawn="1"/>
        </p:nvGrpSpPr>
        <p:grpSpPr>
          <a:xfrm>
            <a:off x="4716527" y="2105808"/>
            <a:ext cx="2758947" cy="2646387"/>
            <a:chOff x="5380037" y="2742247"/>
            <a:chExt cx="1431925" cy="1373505"/>
          </a:xfrm>
        </p:grpSpPr>
        <p:sp>
          <p:nvSpPr>
            <p:cNvPr id="14" name="Shape 4430">
              <a:extLst>
                <a:ext uri="{FF2B5EF4-FFF2-40B4-BE49-F238E27FC236}">
                  <a16:creationId xmlns:a16="http://schemas.microsoft.com/office/drawing/2014/main" id="{0BD71898-277C-40C3-8B23-84AB701BFB86}"/>
                </a:ext>
              </a:extLst>
            </p:cNvPr>
            <p:cNvSpPr/>
            <p:nvPr/>
          </p:nvSpPr>
          <p:spPr>
            <a:xfrm>
              <a:off x="5670232" y="3835082"/>
              <a:ext cx="860425" cy="280670"/>
            </a:xfrm>
            <a:custGeom>
              <a:avLst/>
              <a:gdLst/>
              <a:ahLst/>
              <a:cxnLst/>
              <a:rect l="0" t="0" r="0" b="0"/>
              <a:pathLst>
                <a:path w="861137" h="281077">
                  <a:moveTo>
                    <a:pt x="794563" y="0"/>
                  </a:moveTo>
                  <a:lnTo>
                    <a:pt x="861137" y="66561"/>
                  </a:lnTo>
                  <a:cubicBezTo>
                    <a:pt x="614350" y="280822"/>
                    <a:pt x="246482" y="281077"/>
                    <a:pt x="0" y="67170"/>
                  </a:cubicBezTo>
                  <a:lnTo>
                    <a:pt x="66663" y="508"/>
                  </a:lnTo>
                  <a:cubicBezTo>
                    <a:pt x="276175" y="178016"/>
                    <a:pt x="584797" y="177800"/>
                    <a:pt x="794563" y="0"/>
                  </a:cubicBezTo>
                  <a:close/>
                </a:path>
              </a:pathLst>
            </a:custGeom>
            <a:solidFill>
              <a:srgbClr val="FFFEFD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Shape 4431">
              <a:extLst>
                <a:ext uri="{FF2B5EF4-FFF2-40B4-BE49-F238E27FC236}">
                  <a16:creationId xmlns:a16="http://schemas.microsoft.com/office/drawing/2014/main" id="{48057A44-AD85-470A-92EE-607B667F6EC0}"/>
                </a:ext>
              </a:extLst>
            </p:cNvPr>
            <p:cNvSpPr/>
            <p:nvPr/>
          </p:nvSpPr>
          <p:spPr>
            <a:xfrm>
              <a:off x="5380037" y="2742247"/>
              <a:ext cx="1151890" cy="1093470"/>
            </a:xfrm>
            <a:custGeom>
              <a:avLst/>
              <a:gdLst/>
              <a:ahLst/>
              <a:cxnLst/>
              <a:rect l="0" t="0" r="0" b="0"/>
              <a:pathLst>
                <a:path w="1152348" h="1093619">
                  <a:moveTo>
                    <a:pt x="699857" y="5417"/>
                  </a:moveTo>
                  <a:cubicBezTo>
                    <a:pt x="860768" y="0"/>
                    <a:pt x="1023227" y="53330"/>
                    <a:pt x="1152348" y="165389"/>
                  </a:cubicBezTo>
                  <a:lnTo>
                    <a:pt x="1085685" y="232051"/>
                  </a:lnTo>
                  <a:cubicBezTo>
                    <a:pt x="864312" y="44485"/>
                    <a:pt x="532168" y="55204"/>
                    <a:pt x="323050" y="264322"/>
                  </a:cubicBezTo>
                  <a:cubicBezTo>
                    <a:pt x="113932" y="473440"/>
                    <a:pt x="103213" y="805583"/>
                    <a:pt x="290779" y="1026957"/>
                  </a:cubicBezTo>
                  <a:lnTo>
                    <a:pt x="224117" y="1093619"/>
                  </a:lnTo>
                  <a:cubicBezTo>
                    <a:pt x="0" y="835377"/>
                    <a:pt x="10795" y="443786"/>
                    <a:pt x="256654" y="197926"/>
                  </a:cubicBezTo>
                  <a:cubicBezTo>
                    <a:pt x="379584" y="74997"/>
                    <a:pt x="538947" y="10833"/>
                    <a:pt x="699857" y="5417"/>
                  </a:cubicBezTo>
                  <a:close/>
                </a:path>
              </a:pathLst>
            </a:custGeom>
            <a:solidFill>
              <a:srgbClr val="FFFEFD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Shape 4432">
              <a:extLst>
                <a:ext uri="{FF2B5EF4-FFF2-40B4-BE49-F238E27FC236}">
                  <a16:creationId xmlns:a16="http://schemas.microsoft.com/office/drawing/2014/main" id="{CBAB2E79-E11A-48B7-B47A-8A01DC287BB7}"/>
                </a:ext>
              </a:extLst>
            </p:cNvPr>
            <p:cNvSpPr/>
            <p:nvPr/>
          </p:nvSpPr>
          <p:spPr>
            <a:xfrm>
              <a:off x="6531292" y="2974022"/>
              <a:ext cx="280670" cy="860425"/>
            </a:xfrm>
            <a:custGeom>
              <a:avLst/>
              <a:gdLst/>
              <a:ahLst/>
              <a:cxnLst/>
              <a:rect l="0" t="0" r="0" b="0"/>
              <a:pathLst>
                <a:path w="281089" h="861149">
                  <a:moveTo>
                    <a:pt x="67183" y="0"/>
                  </a:moveTo>
                  <a:cubicBezTo>
                    <a:pt x="281089" y="246494"/>
                    <a:pt x="280822" y="614363"/>
                    <a:pt x="66573" y="861149"/>
                  </a:cubicBezTo>
                  <a:lnTo>
                    <a:pt x="0" y="794576"/>
                  </a:lnTo>
                  <a:cubicBezTo>
                    <a:pt x="177800" y="584810"/>
                    <a:pt x="178016" y="276187"/>
                    <a:pt x="508" y="66675"/>
                  </a:cubicBezTo>
                  <a:lnTo>
                    <a:pt x="67183" y="0"/>
                  </a:lnTo>
                  <a:close/>
                </a:path>
              </a:pathLst>
            </a:custGeom>
            <a:solidFill>
              <a:srgbClr val="30E5D1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696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tall building&#10;&#10;Description generated with very high confidence">
            <a:extLst>
              <a:ext uri="{FF2B5EF4-FFF2-40B4-BE49-F238E27FC236}">
                <a16:creationId xmlns:a16="http://schemas.microsoft.com/office/drawing/2014/main" id="{D8FB0574-FD96-45DD-BDF9-0B23675FAE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7025" y="0"/>
            <a:ext cx="7324976" cy="6858000"/>
          </a:xfrm>
          <a:custGeom>
            <a:avLst/>
            <a:gdLst>
              <a:gd name="connsiteX0" fmla="*/ 2441890 w 7324976"/>
              <a:gd name="connsiteY0" fmla="*/ 0 h 6858000"/>
              <a:gd name="connsiteX1" fmla="*/ 4883781 w 7324976"/>
              <a:gd name="connsiteY1" fmla="*/ 0 h 6858000"/>
              <a:gd name="connsiteX2" fmla="*/ 4883781 w 7324976"/>
              <a:gd name="connsiteY2" fmla="*/ 2061029 h 6858000"/>
              <a:gd name="connsiteX3" fmla="*/ 7324976 w 7324976"/>
              <a:gd name="connsiteY3" fmla="*/ 2061029 h 6858000"/>
              <a:gd name="connsiteX4" fmla="*/ 7324976 w 7324976"/>
              <a:gd name="connsiteY4" fmla="*/ 6858000 h 6858000"/>
              <a:gd name="connsiteX5" fmla="*/ 0 w 7324976"/>
              <a:gd name="connsiteY5" fmla="*/ 6858000 h 6858000"/>
              <a:gd name="connsiteX6" fmla="*/ 0 w 7324976"/>
              <a:gd name="connsiteY6" fmla="*/ 4267202 h 6858000"/>
              <a:gd name="connsiteX7" fmla="*/ 2441890 w 7324976"/>
              <a:gd name="connsiteY7" fmla="*/ 42672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24976" h="6858000">
                <a:moveTo>
                  <a:pt x="2441890" y="0"/>
                </a:moveTo>
                <a:lnTo>
                  <a:pt x="4883781" y="0"/>
                </a:lnTo>
                <a:lnTo>
                  <a:pt x="4883781" y="2061029"/>
                </a:lnTo>
                <a:lnTo>
                  <a:pt x="7324976" y="2061029"/>
                </a:lnTo>
                <a:lnTo>
                  <a:pt x="7324976" y="6858000"/>
                </a:lnTo>
                <a:lnTo>
                  <a:pt x="0" y="6858000"/>
                </a:lnTo>
                <a:lnTo>
                  <a:pt x="0" y="4267202"/>
                </a:lnTo>
                <a:lnTo>
                  <a:pt x="2441890" y="4267202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3004270"/>
            <a:ext cx="4597785" cy="8494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785909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3004270"/>
            <a:ext cx="4597785" cy="8494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4800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6" name="Picture 5" descr="A large building&#10;&#10;Description generated with very high confidence">
            <a:extLst>
              <a:ext uri="{FF2B5EF4-FFF2-40B4-BE49-F238E27FC236}">
                <a16:creationId xmlns:a16="http://schemas.microsoft.com/office/drawing/2014/main" id="{075B3685-0A56-4902-88BA-FD13A1B7D0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7026" y="2"/>
            <a:ext cx="7324975" cy="6857999"/>
          </a:xfrm>
          <a:custGeom>
            <a:avLst/>
            <a:gdLst>
              <a:gd name="connsiteX0" fmla="*/ 2441889 w 7324975"/>
              <a:gd name="connsiteY0" fmla="*/ 0 h 6857999"/>
              <a:gd name="connsiteX1" fmla="*/ 4883780 w 7324975"/>
              <a:gd name="connsiteY1" fmla="*/ 0 h 6857999"/>
              <a:gd name="connsiteX2" fmla="*/ 4883780 w 7324975"/>
              <a:gd name="connsiteY2" fmla="*/ 2061029 h 6857999"/>
              <a:gd name="connsiteX3" fmla="*/ 7324975 w 7324975"/>
              <a:gd name="connsiteY3" fmla="*/ 2061029 h 6857999"/>
              <a:gd name="connsiteX4" fmla="*/ 7324975 w 7324975"/>
              <a:gd name="connsiteY4" fmla="*/ 6857999 h 6857999"/>
              <a:gd name="connsiteX5" fmla="*/ 0 w 7324975"/>
              <a:gd name="connsiteY5" fmla="*/ 6857999 h 6857999"/>
              <a:gd name="connsiteX6" fmla="*/ 0 w 7324975"/>
              <a:gd name="connsiteY6" fmla="*/ 4267202 h 6857999"/>
              <a:gd name="connsiteX7" fmla="*/ 2441889 w 7324975"/>
              <a:gd name="connsiteY7" fmla="*/ 426720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24975" h="6857999">
                <a:moveTo>
                  <a:pt x="2441889" y="0"/>
                </a:moveTo>
                <a:lnTo>
                  <a:pt x="4883780" y="0"/>
                </a:lnTo>
                <a:lnTo>
                  <a:pt x="4883780" y="2061029"/>
                </a:lnTo>
                <a:lnTo>
                  <a:pt x="7324975" y="2061029"/>
                </a:lnTo>
                <a:lnTo>
                  <a:pt x="7324975" y="6857999"/>
                </a:lnTo>
                <a:lnTo>
                  <a:pt x="0" y="6857999"/>
                </a:lnTo>
                <a:lnTo>
                  <a:pt x="0" y="4267202"/>
                </a:lnTo>
                <a:lnTo>
                  <a:pt x="2441889" y="42672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84212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vider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4178842"/>
            <a:ext cx="12191998" cy="1107996"/>
          </a:xfrm>
          <a:solidFill>
            <a:schemeClr val="accent1"/>
          </a:solidFill>
        </p:spPr>
        <p:txBody>
          <a:bodyPr wrap="square" tIns="137160" bIns="137160" anchor="ctr" anchorCtr="0">
            <a:spAutoFit/>
          </a:bodyPr>
          <a:lstStyle>
            <a:lvl1pPr algn="ctr">
              <a:defRPr sz="599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EDEADA-00A4-4A61-B6F7-7AB4F12D948A}"/>
              </a:ext>
            </a:extLst>
          </p:cNvPr>
          <p:cNvGrpSpPr/>
          <p:nvPr userDrawn="1"/>
        </p:nvGrpSpPr>
        <p:grpSpPr>
          <a:xfrm>
            <a:off x="4949371" y="1125550"/>
            <a:ext cx="2293258" cy="2303450"/>
            <a:chOff x="6697663" y="4592638"/>
            <a:chExt cx="357188" cy="358775"/>
          </a:xfrm>
          <a:solidFill>
            <a:schemeClr val="accent2"/>
          </a:solidFill>
        </p:grpSpPr>
        <p:sp>
          <p:nvSpPr>
            <p:cNvPr id="8" name="Rectangle 111">
              <a:extLst>
                <a:ext uri="{FF2B5EF4-FFF2-40B4-BE49-F238E27FC236}">
                  <a16:creationId xmlns:a16="http://schemas.microsoft.com/office/drawing/2014/main" id="{D1553FB3-8D36-4451-80F9-126DBB368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7538" y="4592638"/>
              <a:ext cx="87313" cy="90488"/>
            </a:xfrm>
            <a:prstGeom prst="rect">
              <a:avLst/>
            </a:prstGeom>
            <a:solidFill>
              <a:srgbClr val="008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13" name="Rectangle 112">
              <a:extLst>
                <a:ext uri="{FF2B5EF4-FFF2-40B4-BE49-F238E27FC236}">
                  <a16:creationId xmlns:a16="http://schemas.microsoft.com/office/drawing/2014/main" id="{F778D167-D5C1-45E4-88A3-CDFE945D9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7538" y="4729163"/>
              <a:ext cx="87313" cy="88900"/>
            </a:xfrm>
            <a:prstGeom prst="rect">
              <a:avLst/>
            </a:prstGeom>
            <a:solidFill>
              <a:srgbClr val="008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15" name="Oval 114">
              <a:extLst>
                <a:ext uri="{FF2B5EF4-FFF2-40B4-BE49-F238E27FC236}">
                  <a16:creationId xmlns:a16="http://schemas.microsoft.com/office/drawing/2014/main" id="{45F60B31-7982-44FA-BA48-233259AB8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7538" y="4862513"/>
              <a:ext cx="87313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17" name="Oval 116">
              <a:extLst>
                <a:ext uri="{FF2B5EF4-FFF2-40B4-BE49-F238E27FC236}">
                  <a16:creationId xmlns:a16="http://schemas.microsoft.com/office/drawing/2014/main" id="{0B99C7EB-A6D8-4940-B7C1-C90077CF6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188" y="4862513"/>
              <a:ext cx="87313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18" name="Oval 117">
              <a:extLst>
                <a:ext uri="{FF2B5EF4-FFF2-40B4-BE49-F238E27FC236}">
                  <a16:creationId xmlns:a16="http://schemas.microsoft.com/office/drawing/2014/main" id="{B0FE87B5-3F11-4310-9F20-252AE750C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188" y="4729163"/>
              <a:ext cx="87313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20" name="Oval 119">
              <a:extLst>
                <a:ext uri="{FF2B5EF4-FFF2-40B4-BE49-F238E27FC236}">
                  <a16:creationId xmlns:a16="http://schemas.microsoft.com/office/drawing/2014/main" id="{E16A5D25-8095-4AB2-8825-9C4FA0C87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7663" y="4862513"/>
              <a:ext cx="90488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</p:grpSp>
    </p:spTree>
    <p:extLst>
      <p:ext uri="{BB962C8B-B14F-4D97-AF65-F5344CB8AC3E}">
        <p14:creationId xmlns:p14="http://schemas.microsoft.com/office/powerpoint/2010/main" val="3957253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vider Slide">
    <p:bg>
      <p:bgPr>
        <a:solidFill>
          <a:srgbClr val="008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921170"/>
            <a:ext cx="4597785" cy="10156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599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9579FB-8DEF-4133-A1AC-7E7DFA76F978}"/>
              </a:ext>
            </a:extLst>
          </p:cNvPr>
          <p:cNvGrpSpPr/>
          <p:nvPr userDrawn="1"/>
        </p:nvGrpSpPr>
        <p:grpSpPr>
          <a:xfrm>
            <a:off x="4716527" y="2105808"/>
            <a:ext cx="2758947" cy="2646387"/>
            <a:chOff x="5380037" y="2742247"/>
            <a:chExt cx="1431925" cy="1373505"/>
          </a:xfrm>
        </p:grpSpPr>
        <p:sp>
          <p:nvSpPr>
            <p:cNvPr id="14" name="Shape 4430">
              <a:extLst>
                <a:ext uri="{FF2B5EF4-FFF2-40B4-BE49-F238E27FC236}">
                  <a16:creationId xmlns:a16="http://schemas.microsoft.com/office/drawing/2014/main" id="{0BD71898-277C-40C3-8B23-84AB701BFB86}"/>
                </a:ext>
              </a:extLst>
            </p:cNvPr>
            <p:cNvSpPr/>
            <p:nvPr/>
          </p:nvSpPr>
          <p:spPr>
            <a:xfrm>
              <a:off x="5670232" y="3835082"/>
              <a:ext cx="860425" cy="280670"/>
            </a:xfrm>
            <a:custGeom>
              <a:avLst/>
              <a:gdLst/>
              <a:ahLst/>
              <a:cxnLst/>
              <a:rect l="0" t="0" r="0" b="0"/>
              <a:pathLst>
                <a:path w="861137" h="281077">
                  <a:moveTo>
                    <a:pt x="794563" y="0"/>
                  </a:moveTo>
                  <a:lnTo>
                    <a:pt x="861137" y="66561"/>
                  </a:lnTo>
                  <a:cubicBezTo>
                    <a:pt x="614350" y="280822"/>
                    <a:pt x="246482" y="281077"/>
                    <a:pt x="0" y="67170"/>
                  </a:cubicBezTo>
                  <a:lnTo>
                    <a:pt x="66663" y="508"/>
                  </a:lnTo>
                  <a:cubicBezTo>
                    <a:pt x="276175" y="178016"/>
                    <a:pt x="584797" y="177800"/>
                    <a:pt x="794563" y="0"/>
                  </a:cubicBezTo>
                  <a:close/>
                </a:path>
              </a:pathLst>
            </a:custGeom>
            <a:solidFill>
              <a:srgbClr val="FFFEFD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Shape 4431">
              <a:extLst>
                <a:ext uri="{FF2B5EF4-FFF2-40B4-BE49-F238E27FC236}">
                  <a16:creationId xmlns:a16="http://schemas.microsoft.com/office/drawing/2014/main" id="{48057A44-AD85-470A-92EE-607B667F6EC0}"/>
                </a:ext>
              </a:extLst>
            </p:cNvPr>
            <p:cNvSpPr/>
            <p:nvPr/>
          </p:nvSpPr>
          <p:spPr>
            <a:xfrm>
              <a:off x="5380037" y="2742247"/>
              <a:ext cx="1151890" cy="1093470"/>
            </a:xfrm>
            <a:custGeom>
              <a:avLst/>
              <a:gdLst/>
              <a:ahLst/>
              <a:cxnLst/>
              <a:rect l="0" t="0" r="0" b="0"/>
              <a:pathLst>
                <a:path w="1152348" h="1093619">
                  <a:moveTo>
                    <a:pt x="699857" y="5417"/>
                  </a:moveTo>
                  <a:cubicBezTo>
                    <a:pt x="860768" y="0"/>
                    <a:pt x="1023227" y="53330"/>
                    <a:pt x="1152348" y="165389"/>
                  </a:cubicBezTo>
                  <a:lnTo>
                    <a:pt x="1085685" y="232051"/>
                  </a:lnTo>
                  <a:cubicBezTo>
                    <a:pt x="864312" y="44485"/>
                    <a:pt x="532168" y="55204"/>
                    <a:pt x="323050" y="264322"/>
                  </a:cubicBezTo>
                  <a:cubicBezTo>
                    <a:pt x="113932" y="473440"/>
                    <a:pt x="103213" y="805583"/>
                    <a:pt x="290779" y="1026957"/>
                  </a:cubicBezTo>
                  <a:lnTo>
                    <a:pt x="224117" y="1093619"/>
                  </a:lnTo>
                  <a:cubicBezTo>
                    <a:pt x="0" y="835377"/>
                    <a:pt x="10795" y="443786"/>
                    <a:pt x="256654" y="197926"/>
                  </a:cubicBezTo>
                  <a:cubicBezTo>
                    <a:pt x="379584" y="74997"/>
                    <a:pt x="538947" y="10833"/>
                    <a:pt x="699857" y="5417"/>
                  </a:cubicBezTo>
                  <a:close/>
                </a:path>
              </a:pathLst>
            </a:custGeom>
            <a:solidFill>
              <a:srgbClr val="FFFEFD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Shape 4432">
              <a:extLst>
                <a:ext uri="{FF2B5EF4-FFF2-40B4-BE49-F238E27FC236}">
                  <a16:creationId xmlns:a16="http://schemas.microsoft.com/office/drawing/2014/main" id="{CBAB2E79-E11A-48B7-B47A-8A01DC287BB7}"/>
                </a:ext>
              </a:extLst>
            </p:cNvPr>
            <p:cNvSpPr/>
            <p:nvPr/>
          </p:nvSpPr>
          <p:spPr>
            <a:xfrm>
              <a:off x="6531292" y="2974022"/>
              <a:ext cx="280670" cy="860425"/>
            </a:xfrm>
            <a:custGeom>
              <a:avLst/>
              <a:gdLst/>
              <a:ahLst/>
              <a:cxnLst/>
              <a:rect l="0" t="0" r="0" b="0"/>
              <a:pathLst>
                <a:path w="281089" h="861149">
                  <a:moveTo>
                    <a:pt x="67183" y="0"/>
                  </a:moveTo>
                  <a:cubicBezTo>
                    <a:pt x="281089" y="246494"/>
                    <a:pt x="280822" y="614363"/>
                    <a:pt x="66573" y="861149"/>
                  </a:cubicBezTo>
                  <a:lnTo>
                    <a:pt x="0" y="794576"/>
                  </a:lnTo>
                  <a:cubicBezTo>
                    <a:pt x="177800" y="584810"/>
                    <a:pt x="178016" y="276187"/>
                    <a:pt x="508" y="66675"/>
                  </a:cubicBezTo>
                  <a:lnTo>
                    <a:pt x="67183" y="0"/>
                  </a:lnTo>
                  <a:close/>
                </a:path>
              </a:pathLst>
            </a:custGeom>
            <a:solidFill>
              <a:srgbClr val="30E5D1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6312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vider Slide">
    <p:bg>
      <p:bgPr>
        <a:solidFill>
          <a:srgbClr val="30E5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921170"/>
            <a:ext cx="4597785" cy="10156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5998" spc="-98" baseline="0">
                <a:solidFill>
                  <a:srgbClr val="3C3C4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9579FB-8DEF-4133-A1AC-7E7DFA76F978}"/>
              </a:ext>
            </a:extLst>
          </p:cNvPr>
          <p:cNvGrpSpPr/>
          <p:nvPr userDrawn="1"/>
        </p:nvGrpSpPr>
        <p:grpSpPr>
          <a:xfrm>
            <a:off x="4716527" y="2105808"/>
            <a:ext cx="2758947" cy="2646387"/>
            <a:chOff x="5380037" y="2742247"/>
            <a:chExt cx="1431925" cy="1373505"/>
          </a:xfrm>
        </p:grpSpPr>
        <p:sp>
          <p:nvSpPr>
            <p:cNvPr id="14" name="Shape 4430">
              <a:extLst>
                <a:ext uri="{FF2B5EF4-FFF2-40B4-BE49-F238E27FC236}">
                  <a16:creationId xmlns:a16="http://schemas.microsoft.com/office/drawing/2014/main" id="{0BD71898-277C-40C3-8B23-84AB701BFB86}"/>
                </a:ext>
              </a:extLst>
            </p:cNvPr>
            <p:cNvSpPr/>
            <p:nvPr/>
          </p:nvSpPr>
          <p:spPr>
            <a:xfrm>
              <a:off x="5670232" y="3835082"/>
              <a:ext cx="860425" cy="280670"/>
            </a:xfrm>
            <a:custGeom>
              <a:avLst/>
              <a:gdLst/>
              <a:ahLst/>
              <a:cxnLst/>
              <a:rect l="0" t="0" r="0" b="0"/>
              <a:pathLst>
                <a:path w="861137" h="281077">
                  <a:moveTo>
                    <a:pt x="794563" y="0"/>
                  </a:moveTo>
                  <a:lnTo>
                    <a:pt x="861137" y="66561"/>
                  </a:lnTo>
                  <a:cubicBezTo>
                    <a:pt x="614350" y="280822"/>
                    <a:pt x="246482" y="281077"/>
                    <a:pt x="0" y="67170"/>
                  </a:cubicBezTo>
                  <a:lnTo>
                    <a:pt x="66663" y="508"/>
                  </a:lnTo>
                  <a:cubicBezTo>
                    <a:pt x="276175" y="178016"/>
                    <a:pt x="584797" y="177800"/>
                    <a:pt x="794563" y="0"/>
                  </a:cubicBezTo>
                  <a:close/>
                </a:path>
              </a:pathLst>
            </a:custGeom>
            <a:solidFill>
              <a:srgbClr val="008272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Shape 4431">
              <a:extLst>
                <a:ext uri="{FF2B5EF4-FFF2-40B4-BE49-F238E27FC236}">
                  <a16:creationId xmlns:a16="http://schemas.microsoft.com/office/drawing/2014/main" id="{48057A44-AD85-470A-92EE-607B667F6EC0}"/>
                </a:ext>
              </a:extLst>
            </p:cNvPr>
            <p:cNvSpPr/>
            <p:nvPr/>
          </p:nvSpPr>
          <p:spPr>
            <a:xfrm>
              <a:off x="5380037" y="2742247"/>
              <a:ext cx="1151890" cy="1093470"/>
            </a:xfrm>
            <a:custGeom>
              <a:avLst/>
              <a:gdLst/>
              <a:ahLst/>
              <a:cxnLst/>
              <a:rect l="0" t="0" r="0" b="0"/>
              <a:pathLst>
                <a:path w="1152348" h="1093619">
                  <a:moveTo>
                    <a:pt x="699857" y="5417"/>
                  </a:moveTo>
                  <a:cubicBezTo>
                    <a:pt x="860768" y="0"/>
                    <a:pt x="1023227" y="53330"/>
                    <a:pt x="1152348" y="165389"/>
                  </a:cubicBezTo>
                  <a:lnTo>
                    <a:pt x="1085685" y="232051"/>
                  </a:lnTo>
                  <a:cubicBezTo>
                    <a:pt x="864312" y="44485"/>
                    <a:pt x="532168" y="55204"/>
                    <a:pt x="323050" y="264322"/>
                  </a:cubicBezTo>
                  <a:cubicBezTo>
                    <a:pt x="113932" y="473440"/>
                    <a:pt x="103213" y="805583"/>
                    <a:pt x="290779" y="1026957"/>
                  </a:cubicBezTo>
                  <a:lnTo>
                    <a:pt x="224117" y="1093619"/>
                  </a:lnTo>
                  <a:cubicBezTo>
                    <a:pt x="0" y="835377"/>
                    <a:pt x="10795" y="443786"/>
                    <a:pt x="256654" y="197926"/>
                  </a:cubicBezTo>
                  <a:cubicBezTo>
                    <a:pt x="379584" y="74997"/>
                    <a:pt x="538947" y="10833"/>
                    <a:pt x="699857" y="5417"/>
                  </a:cubicBezTo>
                  <a:close/>
                </a:path>
              </a:pathLst>
            </a:custGeom>
            <a:solidFill>
              <a:srgbClr val="008272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Shape 4432">
              <a:extLst>
                <a:ext uri="{FF2B5EF4-FFF2-40B4-BE49-F238E27FC236}">
                  <a16:creationId xmlns:a16="http://schemas.microsoft.com/office/drawing/2014/main" id="{CBAB2E79-E11A-48B7-B47A-8A01DC287BB7}"/>
                </a:ext>
              </a:extLst>
            </p:cNvPr>
            <p:cNvSpPr/>
            <p:nvPr/>
          </p:nvSpPr>
          <p:spPr>
            <a:xfrm>
              <a:off x="6531292" y="2974022"/>
              <a:ext cx="280670" cy="860425"/>
            </a:xfrm>
            <a:custGeom>
              <a:avLst/>
              <a:gdLst/>
              <a:ahLst/>
              <a:cxnLst/>
              <a:rect l="0" t="0" r="0" b="0"/>
              <a:pathLst>
                <a:path w="281089" h="861149">
                  <a:moveTo>
                    <a:pt x="67183" y="0"/>
                  </a:moveTo>
                  <a:cubicBezTo>
                    <a:pt x="281089" y="246494"/>
                    <a:pt x="280822" y="614363"/>
                    <a:pt x="66573" y="861149"/>
                  </a:cubicBezTo>
                  <a:lnTo>
                    <a:pt x="0" y="794576"/>
                  </a:lnTo>
                  <a:cubicBezTo>
                    <a:pt x="177800" y="584810"/>
                    <a:pt x="178016" y="276187"/>
                    <a:pt x="508" y="66675"/>
                  </a:cubicBezTo>
                  <a:lnTo>
                    <a:pt x="67183" y="0"/>
                  </a:lnTo>
                  <a:close/>
                </a:path>
              </a:pathLst>
            </a:custGeom>
            <a:solidFill>
              <a:srgbClr val="3C3C41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2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241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69240" y="1189178"/>
            <a:ext cx="11653523" cy="2396047"/>
          </a:xfrm>
          <a:prstGeom prst="rect">
            <a:avLst/>
          </a:prstGeom>
        </p:spPr>
        <p:txBody>
          <a:bodyPr/>
          <a:lstStyle>
            <a:lvl1pPr marL="284735" indent="-284735">
              <a:buClr>
                <a:schemeClr val="tx1"/>
              </a:buClr>
              <a:buSzPct val="90000"/>
              <a:buFont typeface="Arial" pitchFamily="34" charset="0"/>
              <a:buChar char="•"/>
              <a:defRPr sz="3528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60134" indent="-275401">
              <a:buClr>
                <a:schemeClr val="tx1"/>
              </a:buClr>
              <a:buSzPct val="90000"/>
              <a:buFont typeface="Arial" pitchFamily="34" charset="0"/>
              <a:buChar char="•"/>
              <a:defRPr sz="31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44869" indent="-284735">
              <a:buClr>
                <a:schemeClr val="tx1"/>
              </a:buClr>
              <a:buSzPct val="90000"/>
              <a:buFont typeface="Arial" pitchFamily="34" charset="0"/>
              <a:buChar char="•"/>
              <a:defRPr sz="274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68923" indent="-224054">
              <a:buClr>
                <a:schemeClr val="tx1"/>
              </a:buClr>
              <a:buSzPct val="90000"/>
              <a:buFont typeface="Arial" pitchFamily="34" charset="0"/>
              <a:buChar char="•"/>
              <a:defRPr sz="2353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292976" indent="-224054">
              <a:buClr>
                <a:schemeClr val="tx1"/>
              </a:buClr>
              <a:buSzPct val="90000"/>
              <a:buFont typeface="Arial" pitchFamily="34" charset="0"/>
              <a:buChar char="•"/>
              <a:defRPr sz="196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Use this Layout for Speaker Notes slides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238876"/>
            <a:ext cx="12192001" cy="619125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26" spc="-50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2845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4">
            <a:extLst>
              <a:ext uri="{FF2B5EF4-FFF2-40B4-BE49-F238E27FC236}">
                <a16:creationId xmlns:a16="http://schemas.microsoft.com/office/drawing/2014/main" id="{B9AEC771-481D-4FF6-AD08-FD4DD79D2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9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C644DE-DB04-462E-8FF3-4AE9639C4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94" y="2201864"/>
            <a:ext cx="5243348" cy="1619023"/>
          </a:xfrm>
        </p:spPr>
        <p:txBody>
          <a:bodyPr anchor="b"/>
          <a:lstStyle>
            <a:lvl1pPr>
              <a:defRPr kumimoji="0" lang="en-US" sz="3600" b="1" i="0" u="none" strike="noStrike" kern="1200" cap="none" spc="-50" normalizeH="0" baseline="0" dirty="0">
                <a:ln w="3175"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9F421B-8B81-47DD-9323-0CCE74CBF4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39" y="3970752"/>
            <a:ext cx="4821237" cy="1431161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1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1625101"/>
      </p:ext>
    </p:extLst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Soli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9242" y="2622114"/>
            <a:ext cx="11007660" cy="1703429"/>
          </a:xfrm>
        </p:spPr>
        <p:txBody>
          <a:bodyPr anchor="ctr"/>
          <a:lstStyle>
            <a:lvl1pPr>
              <a:defRPr sz="5880">
                <a:solidFill>
                  <a:schemeClr val="tx2"/>
                </a:solidFill>
              </a:defRPr>
            </a:lvl1pPr>
          </a:lstStyle>
          <a:p>
            <a:r>
              <a:rPr lang="en-US"/>
              <a:t>Thank you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98" y="482865"/>
            <a:ext cx="1225864" cy="26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3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50202" y="3083655"/>
            <a:ext cx="3223861" cy="69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5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25111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272">
          <p15:clr>
            <a:srgbClr val="5ACBF0"/>
          </p15:clr>
        </p15:guide>
        <p15:guide id="2" orient="horz" pos="904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E221-47E9-4641-AC86-39347625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4" y="457200"/>
            <a:ext cx="4758832" cy="110799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2A43E-BD80-4524-B0B7-C36D660E99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2716" y="1817965"/>
            <a:ext cx="5246182" cy="1436044"/>
          </a:xfrm>
        </p:spPr>
        <p:txBody>
          <a:bodyPr/>
          <a:lstStyle>
            <a:lvl1pPr marL="0" indent="0" defTabSz="171153">
              <a:buNone/>
              <a:defRPr sz="2353" b="1">
                <a:latin typeface="+mn-lt"/>
              </a:defRPr>
            </a:lvl1pPr>
            <a:lvl2pPr marL="0" indent="0" defTabSz="171153">
              <a:buNone/>
              <a:defRPr sz="1765">
                <a:latin typeface="+mn-lt"/>
              </a:defRPr>
            </a:lvl2pPr>
            <a:lvl3pPr marL="0" indent="0" defTabSz="171153">
              <a:buNone/>
              <a:defRPr sz="1371">
                <a:latin typeface="+mn-lt"/>
              </a:defRPr>
            </a:lvl3pPr>
            <a:lvl4pPr marL="0" indent="0" defTabSz="171153">
              <a:buNone/>
              <a:defRPr sz="1175">
                <a:latin typeface="+mn-lt"/>
              </a:defRPr>
            </a:lvl4pPr>
            <a:lvl5pPr marL="0" indent="0" defTabSz="171153">
              <a:buNone/>
              <a:defRPr sz="1175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064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BBFE4C-5F3D-4798-80C6-D616B6BFC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1" y="289512"/>
            <a:ext cx="11427129" cy="899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4873C-4387-429F-86A0-9B6EBBFAC1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MICROSOFT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AD87AF5-ADE3-4C3D-A273-CEB190DDD1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4C4-43BE-4293-9866-908CCEECE9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982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BE1677D-871C-4F79-9A88-CA713D8016DE}"/>
              </a:ext>
            </a:extLst>
          </p:cNvPr>
          <p:cNvSpPr/>
          <p:nvPr userDrawn="1"/>
        </p:nvSpPr>
        <p:spPr bwMode="auto">
          <a:xfrm>
            <a:off x="276626" y="291993"/>
            <a:ext cx="11633627" cy="6277856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>
            <a:outerShdw blurRad="254000" dist="508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2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9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0EB26-4929-4DF6-88F4-86BD30B03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84A1E2-FD55-4915-80F8-BF7E83E7C1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394" y="-1305315"/>
            <a:ext cx="11422999" cy="398210"/>
          </a:xfrm>
        </p:spPr>
        <p:txBody>
          <a:bodyPr/>
          <a:lstStyle>
            <a:lvl1pPr algn="ctr">
              <a:defRPr sz="1567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5916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917">
          <p15:clr>
            <a:srgbClr val="FBAE40"/>
          </p15:clr>
        </p15:guide>
        <p15:guide id="2" orient="horz" pos="2203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/>
            <a:r>
              <a:rPr lang="en-US" sz="7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5" name="MS logo white - EMF" descr="Microsoft logo white text version">
            <a:extLst>
              <a:ext uri="{FF2B5EF4-FFF2-40B4-BE49-F238E27FC236}">
                <a16:creationId xmlns:a16="http://schemas.microsoft.com/office/drawing/2014/main" id="{70D3778F-A717-44C8-9013-FF206B15D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1" y="585789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67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23734" y="0"/>
            <a:ext cx="8568267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5DB72B-C463-43D6-8A19-BB3FAA11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02" y="2087577"/>
            <a:ext cx="2856234" cy="8996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904A7-FC82-4D81-92A2-D3BA25F1B5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503" y="2984501"/>
            <a:ext cx="2920173" cy="3500144"/>
          </a:xfrm>
          <a:prstGeom prst="rect">
            <a:avLst/>
          </a:prstGeom>
        </p:spPr>
        <p:txBody>
          <a:bodyPr/>
          <a:lstStyle>
            <a:lvl3pPr algn="ctr">
              <a:defRPr spc="200" baseline="0">
                <a:solidFill>
                  <a:schemeClr val="bg1">
                    <a:lumMod val="50000"/>
                  </a:schemeClr>
                </a:solidFill>
              </a:defRPr>
            </a:lvl3pPr>
            <a:lvl5pPr>
              <a:defRPr/>
            </a:lvl5pPr>
            <a:lvl6pPr marL="0" indent="0" algn="ctr"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</a:t>
            </a:r>
          </a:p>
        </p:txBody>
      </p:sp>
    </p:spTree>
    <p:extLst>
      <p:ext uri="{BB962C8B-B14F-4D97-AF65-F5344CB8AC3E}">
        <p14:creationId xmlns:p14="http://schemas.microsoft.com/office/powerpoint/2010/main" val="2269034796"/>
      </p:ext>
    </p:extLst>
  </p:cSld>
  <p:clrMapOvr>
    <a:masterClrMapping/>
  </p:clrMapOvr>
  <p:transition spd="slow">
    <p:push dir="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pter name"/>
          <p:cNvSpPr>
            <a:spLocks noGrp="1"/>
          </p:cNvSpPr>
          <p:nvPr>
            <p:ph type="body" sz="quarter" idx="13" hasCustomPrompt="1"/>
          </p:nvPr>
        </p:nvSpPr>
        <p:spPr>
          <a:xfrm>
            <a:off x="371475" y="365126"/>
            <a:ext cx="2757488" cy="180049"/>
          </a:xfrm>
        </p:spPr>
        <p:txBody>
          <a:bodyPr vert="horz" lIns="0" tIns="0" rIns="0" bIns="0" rtlCol="0" anchor="t" anchorCtr="0"/>
          <a:lstStyle>
            <a:lvl1pPr marL="0" indent="0">
              <a:buNone/>
              <a:defRPr lang="sv-SE" sz="1300" cap="all" baseline="0" dirty="0">
                <a:solidFill>
                  <a:srgbClr val="000000"/>
                </a:solidFill>
                <a:latin typeface="P12 Light Text" panose="00000406000000000000" pitchFamily="50" charset="0"/>
                <a:ea typeface="P12 Light Text" panose="00000406000000000000" pitchFamily="50" charset="0"/>
                <a:cs typeface="P12 Light Text" panose="00000406000000000000" pitchFamily="50" charset="0"/>
              </a:defRPr>
            </a:lvl1pPr>
          </a:lstStyle>
          <a:p>
            <a:pPr marL="0" lvl="0"/>
            <a:r>
              <a:rPr lang="en-GB"/>
              <a:t>Click to edit Chapter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71477" y="765173"/>
            <a:ext cx="5652000" cy="5715370"/>
          </a:xfrm>
        </p:spPr>
        <p:txBody>
          <a:bodyPr numCol="2" spcCol="10800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300"/>
            </a:lvl1pPr>
          </a:lstStyle>
          <a:p>
            <a:fld id="{A1D148BD-61F7-CA4C-95EC-D81C419B09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450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59BFBD-0C43-4396-A7CE-8A9189BB091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82157" y="441280"/>
            <a:ext cx="7694313" cy="5975443"/>
          </a:xfrm>
          <a:custGeom>
            <a:avLst/>
            <a:gdLst>
              <a:gd name="connsiteX0" fmla="*/ 1677339 w 7848600"/>
              <a:gd name="connsiteY0" fmla="*/ 0 h 6094399"/>
              <a:gd name="connsiteX1" fmla="*/ 7848600 w 7848600"/>
              <a:gd name="connsiteY1" fmla="*/ 0 h 6094399"/>
              <a:gd name="connsiteX2" fmla="*/ 7848600 w 7848600"/>
              <a:gd name="connsiteY2" fmla="*/ 1727324 h 6094399"/>
              <a:gd name="connsiteX3" fmla="*/ 7848600 w 7848600"/>
              <a:gd name="connsiteY3" fmla="*/ 1998096 h 6094399"/>
              <a:gd name="connsiteX4" fmla="*/ 7848600 w 7848600"/>
              <a:gd name="connsiteY4" fmla="*/ 4043676 h 6094399"/>
              <a:gd name="connsiteX5" fmla="*/ 7848600 w 7848600"/>
              <a:gd name="connsiteY5" fmla="*/ 4332318 h 6094399"/>
              <a:gd name="connsiteX6" fmla="*/ 7848600 w 7848600"/>
              <a:gd name="connsiteY6" fmla="*/ 6094399 h 6094399"/>
              <a:gd name="connsiteX7" fmla="*/ 0 w 7848600"/>
              <a:gd name="connsiteY7" fmla="*/ 6094399 h 6094399"/>
              <a:gd name="connsiteX8" fmla="*/ 0 w 7848600"/>
              <a:gd name="connsiteY8" fmla="*/ 4043676 h 6094399"/>
              <a:gd name="connsiteX9" fmla="*/ 3059479 w 7848600"/>
              <a:gd name="connsiteY9" fmla="*/ 4043676 h 6094399"/>
              <a:gd name="connsiteX10" fmla="*/ 3059479 w 7848600"/>
              <a:gd name="connsiteY10" fmla="*/ 1998096 h 6094399"/>
              <a:gd name="connsiteX11" fmla="*/ 1677339 w 7848600"/>
              <a:gd name="connsiteY11" fmla="*/ 1998096 h 609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48600" h="6094399">
                <a:moveTo>
                  <a:pt x="1677339" y="0"/>
                </a:moveTo>
                <a:lnTo>
                  <a:pt x="7848600" y="0"/>
                </a:lnTo>
                <a:lnTo>
                  <a:pt x="7848600" y="1727324"/>
                </a:lnTo>
                <a:lnTo>
                  <a:pt x="7848600" y="1998096"/>
                </a:lnTo>
                <a:lnTo>
                  <a:pt x="7848600" y="4043676"/>
                </a:lnTo>
                <a:lnTo>
                  <a:pt x="7848600" y="4332318"/>
                </a:lnTo>
                <a:lnTo>
                  <a:pt x="7848600" y="6094399"/>
                </a:lnTo>
                <a:lnTo>
                  <a:pt x="0" y="6094399"/>
                </a:lnTo>
                <a:lnTo>
                  <a:pt x="0" y="4043676"/>
                </a:lnTo>
                <a:lnTo>
                  <a:pt x="3059479" y="4043676"/>
                </a:lnTo>
                <a:lnTo>
                  <a:pt x="3059479" y="1998096"/>
                </a:lnTo>
                <a:lnTo>
                  <a:pt x="1677339" y="199809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lIns="3383280" rIns="274320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Change image by clicking on “insert” picture.</a:t>
            </a:r>
          </a:p>
        </p:txBody>
      </p:sp>
      <p:sp>
        <p:nvSpPr>
          <p:cNvPr id="3" name="Title 35">
            <a:extLst>
              <a:ext uri="{FF2B5EF4-FFF2-40B4-BE49-F238E27FC236}">
                <a16:creationId xmlns:a16="http://schemas.microsoft.com/office/drawing/2014/main" id="{88C3AFD5-6B99-4036-8067-D643B2A9D2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7" y="941692"/>
            <a:ext cx="4885203" cy="3260896"/>
          </a:xfr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155" spc="-43" baseline="0" dirty="0">
                <a:solidFill>
                  <a:schemeClr val="tx1"/>
                </a:solidFill>
              </a:defRPr>
            </a:lvl1pPr>
          </a:lstStyle>
          <a:p>
            <a:pPr marL="0" lvl="0">
              <a:lnSpc>
                <a:spcPts val="4847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740414123"/>
      </p:ext>
    </p:extLst>
  </p:cSld>
  <p:clrMapOvr>
    <a:masterClrMapping/>
  </p:clrMapOvr>
  <p:transition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_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69239" y="6171618"/>
            <a:ext cx="11653522" cy="3953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34" tIns="143387" rIns="179234" bIns="143387" numCol="1" anchor="t" anchorCtr="0" compatLnSpc="1">
            <a:prstTxWarp prst="textNoShape">
              <a:avLst/>
            </a:prstTxWarp>
            <a:spAutoFit/>
          </a:bodyPr>
          <a:lstStyle/>
          <a:p>
            <a:pPr defTabSz="913573" eaLnBrk="0" hangingPunct="0"/>
            <a:r>
              <a:rPr lang="en-US" sz="686">
                <a:solidFill>
                  <a:schemeClr val="tx1"/>
                </a:soli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532034" y="2940136"/>
            <a:ext cx="4502977" cy="95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61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9239" y="6566933"/>
            <a:ext cx="3859607" cy="364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77861" y="6564688"/>
            <a:ext cx="2844904" cy="364224"/>
          </a:xfrm>
          <a:prstGeom prst="rect">
            <a:avLst/>
          </a:prstGeom>
        </p:spPr>
        <p:txBody>
          <a:bodyPr/>
          <a:lstStyle/>
          <a:p>
            <a:fld id="{25B1B22E-D3C8-4129-8E85-2E5037E3E69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69240" y="1411761"/>
            <a:ext cx="11653523" cy="20520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5855684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55995" y="1224083"/>
            <a:ext cx="5335205" cy="4889480"/>
          </a:xfrm>
          <a:noFill/>
        </p:spPr>
        <p:txBody>
          <a:bodyPr vert="horz" wrap="square" lIns="0" tIns="0" rIns="0" bIns="0" rtlCol="0" anchor="ctr" anchorCtr="0">
            <a:noAutofit/>
          </a:bodyPr>
          <a:lstStyle>
            <a:lvl1pPr>
              <a:lnSpc>
                <a:spcPts val="4947"/>
              </a:lnSpc>
              <a:spcAft>
                <a:spcPts val="1800"/>
              </a:spcAft>
              <a:defRPr lang="en-US" sz="5000" spc="-43" baseline="0" dirty="0">
                <a:solidFill>
                  <a:schemeClr val="tx2"/>
                </a:solidFill>
              </a:defRPr>
            </a:lvl1pPr>
          </a:lstStyle>
          <a:p>
            <a:pPr marL="0" lvl="0">
              <a:lnSpc>
                <a:spcPts val="4847"/>
              </a:lnSpc>
            </a:pPr>
            <a:r>
              <a:rPr lang="en-US"/>
              <a:t>Section</a:t>
            </a:r>
            <a:br>
              <a:rPr lang="en-US"/>
            </a:br>
            <a:r>
              <a:rPr lang="en-US"/>
              <a:t>Headline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E5E75F-4BCC-FF46-9F8C-9E0D978BD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0588" y="0"/>
            <a:ext cx="6221412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15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55995" y="1224083"/>
            <a:ext cx="5335205" cy="4889480"/>
          </a:xfrm>
          <a:noFill/>
        </p:spPr>
        <p:txBody>
          <a:bodyPr vert="horz" wrap="square" lIns="0" tIns="0" rIns="0" bIns="0" rtlCol="0" anchor="ctr" anchorCtr="0">
            <a:noAutofit/>
          </a:bodyPr>
          <a:lstStyle>
            <a:lvl1pPr>
              <a:lnSpc>
                <a:spcPts val="4947"/>
              </a:lnSpc>
              <a:spcAft>
                <a:spcPts val="1800"/>
              </a:spcAft>
              <a:defRPr lang="en-US" sz="5000" spc="-43" baseline="0" dirty="0">
                <a:solidFill>
                  <a:schemeClr val="tx2"/>
                </a:solidFill>
              </a:defRPr>
            </a:lvl1pPr>
          </a:lstStyle>
          <a:p>
            <a:pPr marL="0" lvl="0">
              <a:lnSpc>
                <a:spcPts val="4847"/>
              </a:lnSpc>
            </a:pPr>
            <a:r>
              <a:rPr lang="en-US"/>
              <a:t>Section</a:t>
            </a:r>
            <a:br>
              <a:rPr lang="en-US"/>
            </a:br>
            <a:r>
              <a:rPr lang="en-US"/>
              <a:t>Headline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E5E75F-4BCC-FF46-9F8C-9E0D978BD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0588" y="0"/>
            <a:ext cx="6221412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10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5">
            <a:extLst>
              <a:ext uri="{FF2B5EF4-FFF2-40B4-BE49-F238E27FC236}">
                <a16:creationId xmlns:a16="http://schemas.microsoft.com/office/drawing/2014/main" id="{60388DA1-8C2D-4FFD-88BD-DE4D7CEFD0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5" y="941694"/>
            <a:ext cx="7454643" cy="3558191"/>
          </a:xfr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155" spc="-43" baseline="0" dirty="0">
                <a:solidFill>
                  <a:schemeClr val="accent5"/>
                </a:solidFill>
              </a:defRPr>
            </a:lvl1pPr>
          </a:lstStyle>
          <a:p>
            <a:pPr marL="0" lvl="0">
              <a:lnSpc>
                <a:spcPts val="4847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896081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1D2F9142-6251-4BB1-B90A-DAFD69D513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394" y="4565174"/>
            <a:ext cx="9609045" cy="830997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1B10E9-B345-4651-9C8F-A65540E0D2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171"/>
            <a:ext cx="2266311" cy="56919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ABBF63-5EE7-4625-A83E-A114729508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0" y="2064437"/>
            <a:ext cx="9630389" cy="1793104"/>
          </a:xfrm>
          <a:noFill/>
        </p:spPr>
        <p:txBody>
          <a:bodyPr lIns="0" tIns="0" rIns="0" bIns="182880" anchor="b" anchorCtr="0"/>
          <a:lstStyle>
            <a:lvl1pPr>
              <a:defRPr sz="4155" strike="noStrike" spc="-43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Microsoft 365 title or event name</a:t>
            </a:r>
          </a:p>
        </p:txBody>
      </p:sp>
    </p:spTree>
    <p:extLst>
      <p:ext uri="{BB962C8B-B14F-4D97-AF65-F5344CB8AC3E}">
        <p14:creationId xmlns:p14="http://schemas.microsoft.com/office/powerpoint/2010/main" val="2905911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ide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758252" y="0"/>
            <a:ext cx="5433748" cy="68580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E56201C-07C6-4B48-97C5-8ACFF3D0A9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3081528"/>
            <a:ext cx="4943133" cy="287771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353"/>
              </a:lnSpc>
              <a:buNone/>
              <a:defRPr lang="en-US" sz="196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4054" indent="0">
              <a:buNone/>
              <a:defRPr/>
            </a:lvl2pPr>
            <a:lvl3pPr marL="448107" indent="0">
              <a:buNone/>
              <a:defRPr/>
            </a:lvl3pPr>
            <a:lvl4pPr marL="672161" indent="0">
              <a:buNone/>
              <a:defRPr/>
            </a:lvl4pPr>
            <a:lvl5pPr marL="896214" indent="0">
              <a:buNone/>
              <a:defRPr/>
            </a:lvl5pPr>
          </a:lstStyle>
          <a:p>
            <a:pPr lvl="0"/>
            <a:r>
              <a:rPr lang="en-US"/>
              <a:t>Subhead Segoe UI Regular 20/24. </a:t>
            </a:r>
          </a:p>
        </p:txBody>
      </p:sp>
      <p:sp>
        <p:nvSpPr>
          <p:cNvPr id="7" name="Footer Placeholder 14">
            <a:extLst>
              <a:ext uri="{FF2B5EF4-FFF2-40B4-BE49-F238E27FC236}">
                <a16:creationId xmlns:a16="http://schemas.microsoft.com/office/drawing/2014/main" id="{7397557A-B9E9-4375-BD93-C4F91A780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9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99A7B4-03BD-409C-B25C-C949AF27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95" y="471543"/>
            <a:ext cx="5773848" cy="813819"/>
          </a:xfrm>
        </p:spPr>
        <p:txBody>
          <a:bodyPr tIns="0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71647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229842" y="0"/>
            <a:ext cx="5962158" cy="68580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554195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Photo layout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31D123-CA1A-4568-88C8-6B1287D07E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94" y="2363624"/>
            <a:ext cx="4822952" cy="2394758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1176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  <a:p>
            <a:pPr>
              <a:spcBef>
                <a:spcPts val="1200"/>
              </a:spcBef>
            </a:pPr>
            <a:r>
              <a:rPr lang="en-US" b="0">
                <a:solidFill>
                  <a:schemeClr val="tx2"/>
                </a:solidFill>
                <a:latin typeface="+mj-lt"/>
              </a:rPr>
              <a:t>Paragraph title Segoe UI </a:t>
            </a:r>
            <a:r>
              <a:rPr lang="en-US" b="0" err="1">
                <a:solidFill>
                  <a:schemeClr val="tx2"/>
                </a:solidFill>
                <a:latin typeface="+mj-lt"/>
              </a:rPr>
              <a:t>Semibold</a:t>
            </a:r>
            <a:r>
              <a:rPr lang="en-US" b="0">
                <a:solidFill>
                  <a:schemeClr val="tx2"/>
                </a:solidFill>
                <a:latin typeface="+mj-lt"/>
              </a:rPr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E56201C-07C6-4B48-97C5-8ACFF3D0A9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5997" y="1922589"/>
            <a:ext cx="4822951" cy="252249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077"/>
              </a:lnSpc>
              <a:buNone/>
              <a:defRPr lang="en-US" sz="173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840" indent="0">
              <a:buNone/>
              <a:defRPr/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Subhead Segoe UI Regular 20/24. </a:t>
            </a:r>
          </a:p>
        </p:txBody>
      </p:sp>
      <p:sp>
        <p:nvSpPr>
          <p:cNvPr id="7" name="Footer Placeholder 14">
            <a:extLst>
              <a:ext uri="{FF2B5EF4-FFF2-40B4-BE49-F238E27FC236}">
                <a16:creationId xmlns:a16="http://schemas.microsoft.com/office/drawing/2014/main" id="{7397557A-B9E9-4375-BD93-C4F91A780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</a:t>
            </a:r>
          </a:p>
        </p:txBody>
      </p:sp>
    </p:spTree>
    <p:extLst>
      <p:ext uri="{BB962C8B-B14F-4D97-AF65-F5344CB8AC3E}">
        <p14:creationId xmlns:p14="http://schemas.microsoft.com/office/powerpoint/2010/main" val="78626116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55997" y="2158887"/>
            <a:ext cx="3618381" cy="2540231"/>
          </a:xfrm>
          <a:blipFill>
            <a:blip r:embed="rId2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303153" y="2158887"/>
            <a:ext cx="3607487" cy="2540231"/>
          </a:xfrm>
          <a:blipFill>
            <a:blip r:embed="rId3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8139413" y="2158887"/>
            <a:ext cx="3623050" cy="2540231"/>
          </a:xfrm>
          <a:blipFill>
            <a:blip r:embed="rId4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marL="0" indent="0" algn="ctr">
              <a:buNone/>
              <a:defRPr sz="1731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Photo layout 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7" y="4927923"/>
            <a:ext cx="3618381" cy="1061060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lang="en-US" sz="1211" b="0" kern="1200" spc="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300041" y="4927923"/>
            <a:ext cx="3618381" cy="1061060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211">
                <a:solidFill>
                  <a:srgbClr val="008C72"/>
                </a:solidFill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144085" y="4927923"/>
            <a:ext cx="3618381" cy="1061060"/>
          </a:xfrm>
        </p:spPr>
        <p:txBody>
          <a:bodyPr lIns="0" tIns="0" rIns="0" bIns="0"/>
          <a:lstStyle>
            <a:lvl1pPr marL="0" marR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211">
                <a:solidFill>
                  <a:srgbClr val="008C72"/>
                </a:solidFill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sit et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16" name="Footer Placeholder 14">
            <a:extLst>
              <a:ext uri="{FF2B5EF4-FFF2-40B4-BE49-F238E27FC236}">
                <a16:creationId xmlns:a16="http://schemas.microsoft.com/office/drawing/2014/main" id="{3CC8D48C-0AE0-489F-AD07-46162F3D6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181983985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4B95F29-56C3-4C85-A12B-0B0BE769E7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4776" y="418152"/>
            <a:ext cx="7747227" cy="6439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Device layout 1: one column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55997" y="1922802"/>
            <a:ext cx="4758211" cy="53812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077"/>
              </a:lnSpc>
              <a:buNone/>
              <a:defRPr sz="1731" b="0" i="0">
                <a:solidFill>
                  <a:schemeClr val="tx1"/>
                </a:solidFill>
                <a:latin typeface="+mn-lt"/>
              </a:defRPr>
            </a:lvl1pPr>
            <a:lvl2pPr marL="197840" indent="0">
              <a:buNone/>
              <a:defRPr/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pt-BR"/>
              <a:t>Large subhead Segoe UI Regular 20/24. Em volor resequaectur.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6" y="2707597"/>
            <a:ext cx="4758210" cy="2278216"/>
          </a:xfrm>
        </p:spPr>
        <p:txBody>
          <a:bodyPr lIns="0" tIns="0" rIns="0" bIns="0"/>
          <a:lstStyle>
            <a:lvl1pPr marL="247299" indent="-247299">
              <a:lnSpc>
                <a:spcPts val="155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11" b="0" i="0" spc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558"/>
              </a:lnSpc>
              <a:spcBef>
                <a:spcPts val="0"/>
              </a:spcBef>
              <a:buNone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Body copy 14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Icaecatur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</a:p>
          <a:p>
            <a:pPr lvl="0"/>
            <a:endParaRPr lang="en-US"/>
          </a:p>
          <a:p>
            <a:pPr lvl="0"/>
            <a:r>
              <a:rPr lang="en-US"/>
              <a:t>Body copy 14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Icaecatur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</a:p>
          <a:p>
            <a:pPr lvl="0"/>
            <a:endParaRPr lang="en-US"/>
          </a:p>
          <a:p>
            <a:pPr lvl="0"/>
            <a:r>
              <a:rPr lang="en-US"/>
              <a:t>Body copy 14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, </a:t>
            </a:r>
            <a:r>
              <a:rPr lang="en-US" err="1"/>
              <a:t>omnimusdae</a:t>
            </a:r>
            <a:r>
              <a:rPr lang="en-US"/>
              <a:t>. </a:t>
            </a:r>
            <a:r>
              <a:rPr lang="en-US" err="1"/>
              <a:t>Icaecatur</a:t>
            </a:r>
            <a:r>
              <a:rPr lang="en-US"/>
              <a:t>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34476FE-7091-4DE7-A55E-3EF5A6569A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57961" y="3442171"/>
            <a:ext cx="5834041" cy="5044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Footer Placeholder 14">
            <a:extLst>
              <a:ext uri="{FF2B5EF4-FFF2-40B4-BE49-F238E27FC236}">
                <a16:creationId xmlns:a16="http://schemas.microsoft.com/office/drawing/2014/main" id="{B9AEC771-481D-4FF6-AD08-FD4DD79D2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Dynamics 365 </a:t>
            </a:r>
          </a:p>
        </p:txBody>
      </p:sp>
    </p:spTree>
    <p:extLst>
      <p:ext uri="{BB962C8B-B14F-4D97-AF65-F5344CB8AC3E}">
        <p14:creationId xmlns:p14="http://schemas.microsoft.com/office/powerpoint/2010/main" val="278394481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99DE98C-91A8-4163-A280-8BB561692C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4776" y="418152"/>
            <a:ext cx="7747227" cy="6439851"/>
          </a:xfrm>
          <a:prstGeom prst="rect">
            <a:avLst/>
          </a:prstGeom>
        </p:spPr>
      </p:pic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784CA30E-A92E-4E40-944A-73B1CF9EEE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57961" y="3442171"/>
            <a:ext cx="5834041" cy="5044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D17D4B4-B6B9-4273-ACCB-7A5ED46F35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673" y="2000738"/>
            <a:ext cx="1693247" cy="2086982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779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FB204BE2-B985-4315-8D5B-9C54B1074D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85799" y="2000738"/>
            <a:ext cx="1693247" cy="2086982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779"/>
              </a:spcBef>
              <a:buNone/>
              <a:defRPr lang="en-US" sz="1211" b="0" kern="1200" spc="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807231" rtl="0" eaLnBrk="1" fontAlgn="auto" latinLnBrk="0" hangingPunct="1">
              <a:lnSpc>
                <a:spcPts val="155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211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marL="0" marR="0" lvl="0" indent="0" algn="l" defTabSz="807231" rtl="0" eaLnBrk="1" fontAlgn="auto" latinLnBrk="0" hangingPunct="1">
              <a:lnSpc>
                <a:spcPts val="1558"/>
              </a:lnSpc>
              <a:spcBef>
                <a:spcPts val="779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</a:pPr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1"/>
            <a:r>
              <a:rPr lang="en-US"/>
              <a:t>Body copy Segoe Regular 14/18.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 ape </a:t>
            </a:r>
            <a:r>
              <a:rPr lang="en-US" err="1"/>
              <a:t>est</a:t>
            </a:r>
            <a:r>
              <a:rPr lang="en-US"/>
              <a:t>, qui </a:t>
            </a:r>
            <a:r>
              <a:rPr lang="en-US" err="1"/>
              <a:t>sincit</a:t>
            </a:r>
            <a:r>
              <a:rPr lang="en-US"/>
              <a:t>. </a:t>
            </a:r>
            <a:r>
              <a:rPr lang="en-US" err="1"/>
              <a:t>Unt</a:t>
            </a:r>
            <a:r>
              <a:rPr lang="en-US"/>
              <a:t> faces et </a:t>
            </a:r>
            <a:r>
              <a:rPr lang="en-US" err="1"/>
              <a:t>labore</a:t>
            </a:r>
            <a:r>
              <a:rPr lang="en-US"/>
              <a:t> </a:t>
            </a:r>
            <a:r>
              <a:rPr lang="en-US" err="1"/>
              <a:t>ium</a:t>
            </a:r>
            <a:r>
              <a:rPr lang="en-US"/>
              <a:t> el id et re od </a:t>
            </a:r>
            <a:r>
              <a:rPr lang="en-US" err="1"/>
              <a:t>utem</a:t>
            </a:r>
            <a:r>
              <a:rPr lang="en-US"/>
              <a:t> que </a:t>
            </a:r>
            <a:r>
              <a:rPr lang="en-US" err="1"/>
              <a:t>nist</a:t>
            </a:r>
            <a:r>
              <a:rPr lang="en-US"/>
              <a:t> et </a:t>
            </a:r>
            <a:r>
              <a:rPr lang="en-US" err="1"/>
              <a:t>ped</a:t>
            </a:r>
            <a:r>
              <a:rPr lang="en-US"/>
              <a:t> </a:t>
            </a:r>
            <a:r>
              <a:rPr lang="en-US" err="1"/>
              <a:t>quia</a:t>
            </a:r>
            <a:r>
              <a:rPr lang="en-US"/>
              <a:t> </a:t>
            </a:r>
            <a:r>
              <a:rPr lang="en-US" err="1"/>
              <a:t>dolore</a:t>
            </a:r>
            <a:r>
              <a:rPr lang="en-US"/>
              <a:t> is et lam, </a:t>
            </a:r>
            <a:r>
              <a:rPr lang="en-US" err="1"/>
              <a:t>vendunt</a:t>
            </a:r>
            <a:r>
              <a:rPr lang="en-US"/>
              <a:t> </a:t>
            </a:r>
            <a:r>
              <a:rPr lang="en-US" err="1"/>
              <a:t>voluptatur</a:t>
            </a:r>
            <a:r>
              <a:rPr lang="en-US"/>
              <a:t>.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89045D2-7C49-4F5C-A376-228A5A2B01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Device layout 2: two columns</a:t>
            </a:r>
          </a:p>
        </p:txBody>
      </p:sp>
      <p:sp>
        <p:nvSpPr>
          <p:cNvPr id="16" name="Footer Placeholder 14">
            <a:extLst>
              <a:ext uri="{FF2B5EF4-FFF2-40B4-BE49-F238E27FC236}">
                <a16:creationId xmlns:a16="http://schemas.microsoft.com/office/drawing/2014/main" id="{6FCE5757-E538-4E4B-BB66-DA966C94A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Dynamics 365 </a:t>
            </a:r>
          </a:p>
        </p:txBody>
      </p:sp>
    </p:spTree>
    <p:extLst>
      <p:ext uri="{BB962C8B-B14F-4D97-AF65-F5344CB8AC3E}">
        <p14:creationId xmlns:p14="http://schemas.microsoft.com/office/powerpoint/2010/main" val="342985340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3CDB1EA-72FB-46B3-89D4-DEE1F2EF72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250" y="486948"/>
            <a:ext cx="10869930" cy="63710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Device layout 3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0473E679-3B6D-497A-A0F6-454C968B7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93978" y="3509416"/>
            <a:ext cx="7678751" cy="5044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ooter Placeholder 14">
            <a:extLst>
              <a:ext uri="{FF2B5EF4-FFF2-40B4-BE49-F238E27FC236}">
                <a16:creationId xmlns:a16="http://schemas.microsoft.com/office/drawing/2014/main" id="{094367A8-7AEF-4C78-AF93-670FC65820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390281446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21"/>
          </p:nvPr>
        </p:nvSpPr>
        <p:spPr>
          <a:xfrm>
            <a:off x="455998" y="1950782"/>
            <a:ext cx="3618377" cy="3534843"/>
          </a:xfrm>
        </p:spPr>
        <p:txBody>
          <a:bodyPr anchor="ctr">
            <a:noAutofit/>
          </a:bodyPr>
          <a:lstStyle>
            <a:lvl1pPr marL="0" indent="0" algn="ctr">
              <a:buNone/>
              <a:defRPr sz="2077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Chart examples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5994" y="5857162"/>
            <a:ext cx="3618381" cy="256480"/>
          </a:xfrm>
        </p:spPr>
        <p:txBody>
          <a:bodyPr lIns="0" tIns="0" rIns="0" bIns="0"/>
          <a:lstStyle>
            <a:lvl1pPr marL="0" indent="0">
              <a:lnSpc>
                <a:spcPts val="1038"/>
              </a:lnSpc>
              <a:spcBef>
                <a:spcPts val="779"/>
              </a:spcBef>
              <a:buFont typeface="Arial" panose="020B0604020202020204" pitchFamily="34" charset="0"/>
              <a:buNone/>
              <a:defRPr sz="865" b="0" i="0" spc="0">
                <a:solidFill>
                  <a:schemeClr val="tx1"/>
                </a:solidFill>
                <a:latin typeface="+mn-lt"/>
              </a:defRPr>
            </a:lvl1pPr>
            <a:lvl2pPr marL="0" marR="0" indent="0" algn="l" defTabSz="807231" rtl="0" eaLnBrk="1" fontAlgn="auto" latinLnBrk="0" hangingPunct="1">
              <a:lnSpc>
                <a:spcPts val="1038"/>
              </a:lnSpc>
              <a:spcBef>
                <a:spcPts val="389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865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Caption body copy Segoe Regular 10/12.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eat.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303154" y="5857161"/>
            <a:ext cx="3607487" cy="256480"/>
          </a:xfrm>
        </p:spPr>
        <p:txBody>
          <a:bodyPr vert="horz" wrap="square" lIns="0" tIns="0" rIns="0" bIns="0" rtlCol="0">
            <a:spAutoFit/>
          </a:bodyPr>
          <a:lstStyle>
            <a:lvl1pPr>
              <a:tabLst/>
              <a:defRPr lang="en-US" sz="865" b="0" i="0" spc="0" dirty="0" smtClean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>
              <a:lnSpc>
                <a:spcPts val="1038"/>
              </a:lnSpc>
              <a:spcBef>
                <a:spcPts val="779"/>
              </a:spcBef>
              <a:buFont typeface="Arial" panose="020B0604020202020204" pitchFamily="34" charset="0"/>
              <a:buNone/>
            </a:pPr>
            <a:r>
              <a:rPr lang="en-US"/>
              <a:t>Caption body copy Segoe Regular 10/12.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eat.</a:t>
            </a:r>
          </a:p>
        </p:txBody>
      </p:sp>
      <p:sp>
        <p:nvSpPr>
          <p:cNvPr id="20" name="Chart Placeholder 6"/>
          <p:cNvSpPr>
            <a:spLocks noGrp="1"/>
          </p:cNvSpPr>
          <p:nvPr>
            <p:ph type="chart" sz="quarter" idx="22"/>
          </p:nvPr>
        </p:nvSpPr>
        <p:spPr>
          <a:xfrm>
            <a:off x="4303154" y="1950782"/>
            <a:ext cx="3607487" cy="3534843"/>
          </a:xfrm>
        </p:spPr>
        <p:txBody>
          <a:bodyPr anchor="ctr">
            <a:noAutofit/>
          </a:bodyPr>
          <a:lstStyle>
            <a:lvl1pPr marL="0" indent="0" algn="ctr">
              <a:buNone/>
              <a:defRPr sz="2077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1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8139414" y="1950782"/>
            <a:ext cx="3623051" cy="3534843"/>
          </a:xfrm>
        </p:spPr>
        <p:txBody>
          <a:bodyPr anchor="ctr">
            <a:noAutofit/>
          </a:bodyPr>
          <a:lstStyle>
            <a:lvl1pPr marL="0" indent="0" algn="ctr">
              <a:buNone/>
              <a:defRPr sz="2077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BB6B82-41EF-4F96-AC4D-4B6DF0A1F54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5991" y="5670382"/>
            <a:ext cx="3629278" cy="225446"/>
          </a:xfrm>
        </p:spPr>
        <p:txBody>
          <a:bodyPr tIns="0"/>
          <a:lstStyle>
            <a:lvl1pPr>
              <a:defRPr lang="en-US" sz="865" b="1" kern="1200" spc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Caption title Segoe bold 10/12.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4EEFC93-5F54-47F0-9569-BECC76A76C9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14044" y="5670382"/>
            <a:ext cx="3629278" cy="225446"/>
          </a:xfrm>
        </p:spPr>
        <p:txBody>
          <a:bodyPr tIns="0"/>
          <a:lstStyle>
            <a:lvl1pPr>
              <a:defRPr lang="en-US" sz="865" b="1" kern="1200" spc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Caption title Segoe bold 10/12.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5EDACCCB-301A-4273-9EA6-AD055BB5B0A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39414" y="5670382"/>
            <a:ext cx="3629278" cy="225446"/>
          </a:xfrm>
        </p:spPr>
        <p:txBody>
          <a:bodyPr tIns="0"/>
          <a:lstStyle>
            <a:lvl1pPr>
              <a:defRPr lang="en-US" sz="865" b="1" kern="1200" spc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Caption title Segoe bold 10/12. 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37057046-E219-41F6-8045-1E763292CB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39415" y="5857161"/>
            <a:ext cx="3607487" cy="256480"/>
          </a:xfrm>
        </p:spPr>
        <p:txBody>
          <a:bodyPr vert="horz" wrap="square" lIns="0" tIns="0" rIns="0" bIns="0" rtlCol="0">
            <a:spAutoFit/>
          </a:bodyPr>
          <a:lstStyle>
            <a:lvl1pPr>
              <a:tabLst/>
              <a:defRPr lang="en-US" sz="865" b="0" i="0" spc="0" dirty="0" smtClean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>
              <a:lnSpc>
                <a:spcPts val="1038"/>
              </a:lnSpc>
              <a:spcBef>
                <a:spcPts val="779"/>
              </a:spcBef>
              <a:buFont typeface="Arial" panose="020B0604020202020204" pitchFamily="34" charset="0"/>
              <a:buNone/>
            </a:pPr>
            <a:r>
              <a:rPr lang="en-US"/>
              <a:t>Caption body copy Segoe Regular 10/12. </a:t>
            </a:r>
            <a:r>
              <a:rPr lang="en-US" err="1"/>
              <a:t>Cavorest</a:t>
            </a:r>
            <a:r>
              <a:rPr lang="en-US"/>
              <a:t> a </a:t>
            </a:r>
            <a:r>
              <a:rPr lang="en-US" err="1"/>
              <a:t>aut</a:t>
            </a:r>
            <a:r>
              <a:rPr lang="en-US"/>
              <a:t> arum </a:t>
            </a:r>
            <a:r>
              <a:rPr lang="en-US" err="1"/>
              <a:t>quam</a:t>
            </a:r>
            <a:r>
              <a:rPr lang="en-US"/>
              <a:t> id eat.</a:t>
            </a:r>
          </a:p>
        </p:txBody>
      </p:sp>
      <p:sp>
        <p:nvSpPr>
          <p:cNvPr id="25" name="Footer Placeholder 14">
            <a:extLst>
              <a:ext uri="{FF2B5EF4-FFF2-40B4-BE49-F238E27FC236}">
                <a16:creationId xmlns:a16="http://schemas.microsoft.com/office/drawing/2014/main" id="{0C981775-2AD3-4822-BEA1-B9C42963F1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287897804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Table styling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455997" y="3946014"/>
            <a:ext cx="11306469" cy="5044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4">
            <a:extLst>
              <a:ext uri="{FF2B5EF4-FFF2-40B4-BE49-F238E27FC236}">
                <a16:creationId xmlns:a16="http://schemas.microsoft.com/office/drawing/2014/main" id="{0C46E0E1-3C9A-40D4-B021-A6836C885D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149170567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medium tea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>
            <a:extLst>
              <a:ext uri="{FF2B5EF4-FFF2-40B4-BE49-F238E27FC236}">
                <a16:creationId xmlns:a16="http://schemas.microsoft.com/office/drawing/2014/main" id="{F3523A4C-09FD-49AC-AA6D-1A6E7B7893EE}"/>
              </a:ext>
            </a:extLst>
          </p:cNvPr>
          <p:cNvSpPr txBox="1">
            <a:spLocks noChangeArrowheads="1"/>
          </p:cNvSpPr>
          <p:nvPr/>
        </p:nvSpPr>
        <p:spPr bwMode="blackWhite">
          <a:xfrm>
            <a:off x="454170" y="6451199"/>
            <a:ext cx="4482124" cy="932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806840" eaLnBrk="0" hangingPunct="0"/>
            <a:r>
              <a:rPr lang="en-US" sz="606">
                <a:solidFill>
                  <a:schemeClr val="bg1"/>
                </a:solidFill>
                <a:cs typeface="Segoe UI" pitchFamily="34" charset="0"/>
              </a:rPr>
              <a:t>© Copyright Microsoft Corporation. All rights reserved.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C370E04-F3D7-44F1-9863-6604D12FE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7" y="1845279"/>
            <a:ext cx="7454644" cy="1473396"/>
          </a:xfrm>
          <a:noFill/>
        </p:spPr>
        <p:txBody>
          <a:bodyPr lIns="0" tIns="0" rIns="0" bIns="0" anchor="t" anchorCtr="0"/>
          <a:lstStyle>
            <a:lvl1pPr>
              <a:lnSpc>
                <a:spcPct val="100000"/>
              </a:lnSpc>
              <a:spcAft>
                <a:spcPts val="1124"/>
              </a:spcAft>
              <a:defRPr sz="2251" spc="-43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878A76-48F5-40B8-BC33-2551AA0746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171"/>
            <a:ext cx="2266311" cy="56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34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dark gra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C370E04-F3D7-44F1-9863-6604D12FE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7" y="1845279"/>
            <a:ext cx="7454644" cy="1473396"/>
          </a:xfrm>
          <a:noFill/>
        </p:spPr>
        <p:txBody>
          <a:bodyPr lIns="0" tIns="0" rIns="0" bIns="0" anchor="t" anchorCtr="0"/>
          <a:lstStyle>
            <a:lvl1pPr>
              <a:lnSpc>
                <a:spcPct val="100000"/>
              </a:lnSpc>
              <a:spcAft>
                <a:spcPts val="1124"/>
              </a:spcAft>
              <a:defRPr sz="2251" spc="-43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878A76-48F5-40B8-BC33-2551AA0746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171"/>
            <a:ext cx="2266311" cy="569191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AFD6FAE-B215-4CF5-A1C7-AE7803BB4E41}"/>
              </a:ext>
            </a:extLst>
          </p:cNvPr>
          <p:cNvSpPr txBox="1">
            <a:spLocks noChangeArrowheads="1"/>
          </p:cNvSpPr>
          <p:nvPr/>
        </p:nvSpPr>
        <p:spPr bwMode="blackWhite">
          <a:xfrm>
            <a:off x="454170" y="6451199"/>
            <a:ext cx="4482124" cy="932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806840" eaLnBrk="0" hangingPunct="0"/>
            <a:r>
              <a:rPr lang="en-US" sz="606">
                <a:solidFill>
                  <a:schemeClr val="bg1"/>
                </a:solidFill>
                <a:cs typeface="Segoe UI" pitchFamily="34" charset="0"/>
              </a:rPr>
              <a:t>© Copyright Microsoft Corporation.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344554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1D2F9142-6251-4BB1-B90A-DAFD69D513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842" y="4847661"/>
            <a:ext cx="9609045" cy="664156"/>
          </a:xfrm>
        </p:spPr>
        <p:txBody>
          <a:bodyPr/>
          <a:lstStyle>
            <a:lvl1pPr>
              <a:defRPr sz="1558">
                <a:solidFill>
                  <a:schemeClr val="bg1"/>
                </a:solidFill>
              </a:defRPr>
            </a:lvl1pPr>
            <a:lvl2pPr>
              <a:defRPr sz="1558">
                <a:solidFill>
                  <a:schemeClr val="bg1"/>
                </a:solidFill>
              </a:defRPr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1B10E9-B345-4651-9C8F-A65540E0D2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171"/>
            <a:ext cx="2266311" cy="56919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ABBF63-5EE7-4625-A83E-A114729508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93" y="3029995"/>
            <a:ext cx="9630389" cy="1793104"/>
          </a:xfrm>
          <a:noFill/>
        </p:spPr>
        <p:txBody>
          <a:bodyPr lIns="0" tIns="0" rIns="0" bIns="182880" anchor="b" anchorCtr="0"/>
          <a:lstStyle>
            <a:lvl1pPr>
              <a:defRPr sz="4155" strike="noStrike" spc="-43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Microsoft 365</a:t>
            </a:r>
            <a:br>
              <a:rPr lang="en-US"/>
            </a:br>
            <a:r>
              <a:rPr lang="en-US"/>
              <a:t>title or event name</a:t>
            </a:r>
          </a:p>
        </p:txBody>
      </p:sp>
    </p:spTree>
    <p:extLst>
      <p:ext uri="{BB962C8B-B14F-4D97-AF65-F5344CB8AC3E}">
        <p14:creationId xmlns:p14="http://schemas.microsoft.com/office/powerpoint/2010/main" val="3667457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losing dark gra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C370E04-F3D7-44F1-9863-6604D12FE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997" y="1845279"/>
            <a:ext cx="7454644" cy="1473396"/>
          </a:xfrm>
          <a:noFill/>
        </p:spPr>
        <p:txBody>
          <a:bodyPr lIns="0" tIns="0" rIns="0" bIns="0" anchor="t" anchorCtr="0"/>
          <a:lstStyle>
            <a:lvl1pPr>
              <a:lnSpc>
                <a:spcPct val="100000"/>
              </a:lnSpc>
              <a:spcAft>
                <a:spcPts val="1124"/>
              </a:spcAft>
              <a:defRPr sz="2251" spc="-43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ECF149-BD23-4899-A45C-0D814A1ECD3A}"/>
              </a:ext>
            </a:extLst>
          </p:cNvPr>
          <p:cNvSpPr txBox="1"/>
          <p:nvPr userDrawn="1"/>
        </p:nvSpPr>
        <p:spPr>
          <a:xfrm>
            <a:off x="6929438" y="4651243"/>
            <a:ext cx="5056512" cy="2244845"/>
          </a:xfrm>
          <a:prstGeom prst="rect">
            <a:avLst/>
          </a:prstGeom>
          <a:noFill/>
        </p:spPr>
        <p:txBody>
          <a:bodyPr wrap="none" lIns="182854" tIns="146284" rIns="182854" bIns="14628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798" b="1">
                <a:solidFill>
                  <a:schemeClr val="accent5"/>
                </a:solidFill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625381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86759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0EB26-4929-4DF6-88F4-86BD30B03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84A1E2-FD55-4915-80F8-BF7E83E7C1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393" y="-1305316"/>
            <a:ext cx="11422999" cy="398335"/>
          </a:xfrm>
          <a:prstGeom prst="rect">
            <a:avLst/>
          </a:prstGeom>
        </p:spPr>
        <p:txBody>
          <a:bodyPr/>
          <a:lstStyle>
            <a:lvl1pPr algn="ctr">
              <a:defRPr sz="1568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452284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921169"/>
            <a:ext cx="4597785" cy="1015663"/>
          </a:xfrm>
          <a:noFill/>
        </p:spPr>
        <p:txBody>
          <a:bodyPr wrap="square" tIns="91440" bIns="91440" anchor="ctr" anchorCtr="0">
            <a:spAutoFit/>
          </a:bodyPr>
          <a:lstStyle>
            <a:lvl1pPr>
              <a:defRPr sz="6000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28284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 spc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265643"/>
            <a:ext cx="3963970" cy="276999"/>
          </a:xfrm>
        </p:spPr>
        <p:txBody>
          <a:bodyPr tIns="0" rIns="0" bIns="0"/>
          <a:lstStyle>
            <a:lvl1pPr>
              <a:defRPr sz="1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99" y="3303361"/>
            <a:ext cx="3963971" cy="615553"/>
          </a:xfrm>
        </p:spPr>
        <p:txBody>
          <a:bodyPr/>
          <a:lstStyle>
            <a:lvl1pPr algn="l">
              <a:defRPr sz="2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199" y="4039950"/>
            <a:ext cx="3370084" cy="276999"/>
          </a:xfrm>
        </p:spPr>
        <p:txBody>
          <a:bodyPr tIns="0"/>
          <a:lstStyle>
            <a:lvl1pPr marL="171450" indent="-171450" algn="l">
              <a:spcAft>
                <a:spcPts val="400"/>
              </a:spcAft>
              <a:buFont typeface="Arial" panose="020B0604020202020204" pitchFamily="34" charset="0"/>
              <a:buChar char="•"/>
              <a:defRPr sz="1200" spc="0" baseline="0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9E872-5140-45A8-B62A-46E06508F02A}"/>
              </a:ext>
            </a:extLst>
          </p:cNvPr>
          <p:cNvSpPr/>
          <p:nvPr userDrawn="1"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75C32F-0198-4102-A8B1-0D79CB8A5838}"/>
              </a:ext>
            </a:extLst>
          </p:cNvPr>
          <p:cNvGrpSpPr/>
          <p:nvPr userDrawn="1"/>
        </p:nvGrpSpPr>
        <p:grpSpPr>
          <a:xfrm>
            <a:off x="475115" y="491398"/>
            <a:ext cx="583313" cy="583943"/>
            <a:chOff x="437407" y="353055"/>
            <a:chExt cx="583313" cy="58394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882614-5339-4208-9A0C-AF2E501CE375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BC382153-1362-4442-8F86-C1F7251AD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9689" y="507866"/>
              <a:ext cx="31351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543211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 spc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265643"/>
            <a:ext cx="3963970" cy="276999"/>
          </a:xfrm>
        </p:spPr>
        <p:txBody>
          <a:bodyPr tIns="0" rIns="0" bIns="0"/>
          <a:lstStyle>
            <a:lvl1pPr>
              <a:defRPr sz="1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99" y="3303361"/>
            <a:ext cx="3963971" cy="615553"/>
          </a:xfrm>
        </p:spPr>
        <p:txBody>
          <a:bodyPr/>
          <a:lstStyle>
            <a:lvl1pPr algn="l">
              <a:defRPr sz="2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199" y="4039950"/>
            <a:ext cx="3370084" cy="276999"/>
          </a:xfrm>
        </p:spPr>
        <p:txBody>
          <a:bodyPr tIns="0"/>
          <a:lstStyle>
            <a:lvl1pPr marL="171450" indent="-171450" algn="l">
              <a:spcAft>
                <a:spcPts val="400"/>
              </a:spcAft>
              <a:buFont typeface="Arial" panose="020B0604020202020204" pitchFamily="34" charset="0"/>
              <a:buChar char="•"/>
              <a:defRPr sz="1200" spc="0" baseline="0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9E872-5140-45A8-B62A-46E06508F02A}"/>
              </a:ext>
            </a:extLst>
          </p:cNvPr>
          <p:cNvSpPr/>
          <p:nvPr userDrawn="1"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EE9821-22DD-4ADB-8B7F-B785AE9864C8}"/>
              </a:ext>
            </a:extLst>
          </p:cNvPr>
          <p:cNvGrpSpPr/>
          <p:nvPr userDrawn="1"/>
        </p:nvGrpSpPr>
        <p:grpSpPr>
          <a:xfrm>
            <a:off x="475115" y="491398"/>
            <a:ext cx="583313" cy="583943"/>
            <a:chOff x="437407" y="353055"/>
            <a:chExt cx="583313" cy="58394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CEAEFBD-5A48-4EF4-8175-26E2020179AC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B3F3A307-7426-4563-9CA8-E7885F5C4F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6840" y="489725"/>
              <a:ext cx="212805" cy="292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3844002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 spc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265643"/>
            <a:ext cx="3963970" cy="276999"/>
          </a:xfrm>
        </p:spPr>
        <p:txBody>
          <a:bodyPr tIns="0" rIns="0" bIns="0"/>
          <a:lstStyle>
            <a:lvl1pPr>
              <a:defRPr sz="1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99" y="3303361"/>
            <a:ext cx="3963971" cy="615553"/>
          </a:xfrm>
        </p:spPr>
        <p:txBody>
          <a:bodyPr/>
          <a:lstStyle>
            <a:lvl1pPr algn="l">
              <a:defRPr sz="2800" spc="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199" y="4039950"/>
            <a:ext cx="3370084" cy="276999"/>
          </a:xfrm>
        </p:spPr>
        <p:txBody>
          <a:bodyPr tIns="0"/>
          <a:lstStyle>
            <a:lvl1pPr marL="171450" indent="-171450" algn="l">
              <a:spcAft>
                <a:spcPts val="400"/>
              </a:spcAft>
              <a:buFont typeface="Arial" panose="020B0604020202020204" pitchFamily="34" charset="0"/>
              <a:buChar char="•"/>
              <a:defRPr sz="1200" spc="0" baseline="0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9E872-5140-45A8-B62A-46E06508F02A}"/>
              </a:ext>
            </a:extLst>
          </p:cNvPr>
          <p:cNvSpPr/>
          <p:nvPr userDrawn="1"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846DF2-9D26-41A1-9445-FC25853E7590}"/>
              </a:ext>
            </a:extLst>
          </p:cNvPr>
          <p:cNvGrpSpPr/>
          <p:nvPr userDrawn="1"/>
        </p:nvGrpSpPr>
        <p:grpSpPr>
          <a:xfrm>
            <a:off x="475488" y="493776"/>
            <a:ext cx="583313" cy="583943"/>
            <a:chOff x="437407" y="353055"/>
            <a:chExt cx="583313" cy="5839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2B880B5-5C73-49E7-851D-F3529FC5ADFA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D8191C7-7785-4DB3-95C5-65C43816F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4564" y="478120"/>
              <a:ext cx="328999" cy="33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48588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584C23-934B-604C-966C-14C97E897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9241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text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55995" y="1922802"/>
            <a:ext cx="4758211" cy="603538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353"/>
              </a:lnSpc>
              <a:spcBef>
                <a:spcPts val="588"/>
              </a:spcBef>
              <a:spcAft>
                <a:spcPts val="588"/>
              </a:spcAft>
              <a:buNone/>
              <a:defRPr sz="1961" b="0" i="0">
                <a:solidFill>
                  <a:schemeClr val="tx1"/>
                </a:solidFill>
                <a:latin typeface="+mn-lt"/>
              </a:defRPr>
            </a:lvl1pPr>
            <a:lvl2pPr marL="224097" indent="0">
              <a:buNone/>
              <a:defRPr/>
            </a:lvl2pPr>
            <a:lvl3pPr marL="448193" indent="0">
              <a:buNone/>
              <a:defRPr/>
            </a:lvl3pPr>
            <a:lvl4pPr marL="672290" indent="0">
              <a:buNone/>
              <a:defRPr/>
            </a:lvl4pPr>
            <a:lvl5pPr marL="896386" indent="0">
              <a:buNone/>
              <a:defRPr/>
            </a:lvl5pPr>
          </a:lstStyle>
          <a:p>
            <a:pPr lvl="0"/>
            <a:r>
              <a:rPr lang="pt-BR"/>
              <a:t>Large subhead Segoe UI Regular 20/24. Em volor resequaectur.</a:t>
            </a:r>
            <a:endParaRPr lang="en-US"/>
          </a:p>
        </p:txBody>
      </p:sp>
      <p:sp>
        <p:nvSpPr>
          <p:cNvPr id="13" name="Footer Placeholder 14">
            <a:extLst>
              <a:ext uri="{FF2B5EF4-FFF2-40B4-BE49-F238E27FC236}">
                <a16:creationId xmlns:a16="http://schemas.microsoft.com/office/drawing/2014/main" id="{B9AEC771-481D-4FF6-AD08-FD4DD79D2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8" y="6450194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B2A466-678A-40CA-85B2-0DDB939F3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02777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자유형: 도형 20">
            <a:extLst>
              <a:ext uri="{FF2B5EF4-FFF2-40B4-BE49-F238E27FC236}">
                <a16:creationId xmlns:a16="http://schemas.microsoft.com/office/drawing/2014/main" id="{A1DEFAEA-9F02-4B9F-ACC6-353AF6C3EFF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55574" y="296099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03515A44-D3E9-44BA-B3D4-43ECDBD5159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55574" y="2891254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5CED0A4D-1B43-4F94-A1B2-796349C976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51710" y="2891254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1D5AFB38-0AC4-4043-A23A-C86F3145AE1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51710" y="296099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304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5F38AD-64EA-4B26-B7D3-C2F054932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"/>
            <a:ext cx="12192000" cy="68579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191069-9A1B-4D96-B56B-775F6023B78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0000">
                  <a:alpha val="15000"/>
                </a:srgbClr>
              </a:gs>
              <a:gs pos="100000">
                <a:srgbClr val="1A1A1A">
                  <a:alpha val="0"/>
                </a:srgbClr>
              </a:gs>
            </a:gsLst>
            <a:lin ang="0" scaled="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58279" tIns="126623" rIns="158279" bIns="12662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80699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77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784868-C8AF-4D99-9BD8-43CBB49618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171"/>
            <a:ext cx="2266311" cy="569191"/>
          </a:xfrm>
          <a:prstGeom prst="rect">
            <a:avLst/>
          </a:prstGeom>
        </p:spPr>
      </p:pic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18C12CA-FF1E-41F6-84F9-03ED0B84EF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4842" y="4847661"/>
            <a:ext cx="9602819" cy="664156"/>
          </a:xfrm>
        </p:spPr>
        <p:txBody>
          <a:bodyPr/>
          <a:lstStyle>
            <a:lvl1pPr>
              <a:defRPr sz="1558">
                <a:solidFill>
                  <a:schemeClr val="bg1"/>
                </a:solidFill>
              </a:defRPr>
            </a:lvl1pPr>
            <a:lvl2pPr>
              <a:defRPr sz="1558">
                <a:solidFill>
                  <a:schemeClr val="bg1"/>
                </a:solidFill>
              </a:defRPr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6A627AC-F0E8-4823-99FD-AD035C641C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92" y="3029995"/>
            <a:ext cx="9660269" cy="1793104"/>
          </a:xfrm>
          <a:noFill/>
        </p:spPr>
        <p:txBody>
          <a:bodyPr lIns="0" tIns="0" rIns="0" bIns="182880" anchor="b" anchorCtr="0"/>
          <a:lstStyle>
            <a:lvl1pPr>
              <a:defRPr sz="4155" strike="noStrike" spc="-43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Microsoft 365</a:t>
            </a:r>
            <a:br>
              <a:rPr lang="en-US"/>
            </a:br>
            <a:r>
              <a:rPr lang="en-US"/>
              <a:t>title or event name</a:t>
            </a:r>
          </a:p>
        </p:txBody>
      </p:sp>
    </p:spTree>
    <p:extLst>
      <p:ext uri="{BB962C8B-B14F-4D97-AF65-F5344CB8AC3E}">
        <p14:creationId xmlns:p14="http://schemas.microsoft.com/office/powerpoint/2010/main" val="13839852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6" y="475488"/>
            <a:ext cx="11306469" cy="403137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3136"/>
              </a:lnSpc>
              <a:defRPr sz="2800" strike="noStrike" spc="0">
                <a:solidFill>
                  <a:schemeClr val="tx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4" name="Footer Placeholder 14">
            <a:extLst>
              <a:ext uri="{FF2B5EF4-FFF2-40B4-BE49-F238E27FC236}">
                <a16:creationId xmlns:a16="http://schemas.microsoft.com/office/drawing/2014/main" id="{1828F2BE-04D0-4952-849E-6909AD3A6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9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130297999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ide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229842" y="0"/>
            <a:ext cx="5962158" cy="68580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E56201C-07C6-4B48-97C5-8ACFF3D0A9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5996" y="1922588"/>
            <a:ext cx="4822951" cy="287771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353"/>
              </a:lnSpc>
              <a:buNone/>
              <a:defRPr lang="en-US" sz="196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4054" indent="0">
              <a:buNone/>
              <a:defRPr/>
            </a:lvl2pPr>
            <a:lvl3pPr marL="448107" indent="0">
              <a:buNone/>
              <a:defRPr/>
            </a:lvl3pPr>
            <a:lvl4pPr marL="672161" indent="0">
              <a:buNone/>
              <a:defRPr/>
            </a:lvl4pPr>
            <a:lvl5pPr marL="896214" indent="0">
              <a:buNone/>
              <a:defRPr/>
            </a:lvl5pPr>
          </a:lstStyle>
          <a:p>
            <a:pPr lvl="0"/>
            <a:r>
              <a:rPr lang="en-US"/>
              <a:t>Subhead Segoe UI Regular 20/24. </a:t>
            </a:r>
          </a:p>
        </p:txBody>
      </p:sp>
      <p:sp>
        <p:nvSpPr>
          <p:cNvPr id="7" name="Footer Placeholder 14">
            <a:extLst>
              <a:ext uri="{FF2B5EF4-FFF2-40B4-BE49-F238E27FC236}">
                <a16:creationId xmlns:a16="http://schemas.microsoft.com/office/drawing/2014/main" id="{7397557A-B9E9-4375-BD93-C4F91A780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9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99A7B4-03BD-409C-B25C-C949AF27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95" y="556382"/>
            <a:ext cx="5773848" cy="8138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7065747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6" y="800926"/>
            <a:ext cx="11306469" cy="387798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defRPr sz="2800" strike="noStrike" spc="0">
                <a:solidFill>
                  <a:schemeClr val="tx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4" name="Footer Placeholder 14">
            <a:extLst>
              <a:ext uri="{FF2B5EF4-FFF2-40B4-BE49-F238E27FC236}">
                <a16:creationId xmlns:a16="http://schemas.microsoft.com/office/drawing/2014/main" id="{1828F2BE-04D0-4952-849E-6909AD3A6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39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539E7D-0EA5-490F-8087-986D4FD50C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496888"/>
            <a:ext cx="7129463" cy="215444"/>
          </a:xfrm>
        </p:spPr>
        <p:txBody>
          <a:bodyPr tIns="0" bIns="0"/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103213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>
            <a:extLst>
              <a:ext uri="{FF2B5EF4-FFF2-40B4-BE49-F238E27FC236}">
                <a16:creationId xmlns:a16="http://schemas.microsoft.com/office/drawing/2014/main" id="{51E9DCD3-357B-4AF7-BDD2-18E09F714F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425" y="1184319"/>
            <a:ext cx="7477989" cy="4493843"/>
          </a:xfrm>
          <a:noFill/>
        </p:spPr>
        <p:txBody>
          <a:bodyPr vert="horz" wrap="square" lIns="0" tIns="0" rIns="0" bIns="0" rtlCol="0" anchor="ctr" anchorCtr="0">
            <a:noAutofit/>
          </a:bodyPr>
          <a:lstStyle>
            <a:lvl1pPr>
              <a:lnSpc>
                <a:spcPct val="90000"/>
              </a:lnSpc>
              <a:defRPr lang="en-US" sz="5295" spc="-147" dirty="0">
                <a:solidFill>
                  <a:schemeClr val="tx2"/>
                </a:solidFill>
              </a:defRPr>
            </a:lvl1pPr>
          </a:lstStyle>
          <a:p>
            <a:pPr marL="0" lvl="0">
              <a:lnSpc>
                <a:spcPts val="5491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99204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BE1677D-871C-4F79-9A88-CA713D8016DE}"/>
              </a:ext>
            </a:extLst>
          </p:cNvPr>
          <p:cNvSpPr/>
          <p:nvPr userDrawn="1"/>
        </p:nvSpPr>
        <p:spPr bwMode="auto">
          <a:xfrm>
            <a:off x="276625" y="291993"/>
            <a:ext cx="11633627" cy="6277856"/>
          </a:xfrm>
          <a:prstGeom prst="rect">
            <a:avLst/>
          </a:prstGeom>
          <a:solidFill>
            <a:schemeClr val="accent1"/>
          </a:solidFill>
          <a:ln w="10795" cap="flat" cmpd="sng" algn="ctr">
            <a:noFill/>
            <a:prstDash val="solid"/>
          </a:ln>
          <a:effectLst>
            <a:outerShdw blurRad="254000" dist="508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60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199" y="1444752"/>
            <a:ext cx="5858759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303838"/>
            <a:ext cx="3264408" cy="461665"/>
          </a:xfrm>
        </p:spPr>
        <p:txBody>
          <a:bodyPr rIns="0"/>
          <a:lstStyle>
            <a:lvl1pPr algn="ctr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9592142-13A7-4BE0-8E04-7110CCB6B2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79155" y="5303838"/>
            <a:ext cx="3266977" cy="461665"/>
          </a:xfrm>
        </p:spPr>
        <p:txBody>
          <a:bodyPr rIns="0"/>
          <a:lstStyle>
            <a:lvl1pPr algn="ctr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1A8C547-109B-4CF2-B985-9B7062E0E97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03680" y="5303838"/>
            <a:ext cx="3264408" cy="461665"/>
          </a:xfrm>
        </p:spPr>
        <p:txBody>
          <a:bodyPr rIns="0"/>
          <a:lstStyle>
            <a:lvl1pPr algn="ctr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</p:spTree>
    <p:extLst>
      <p:ext uri="{BB962C8B-B14F-4D97-AF65-F5344CB8AC3E}">
        <p14:creationId xmlns:p14="http://schemas.microsoft.com/office/powerpoint/2010/main" val="12526783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25880" y="5080000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67528" y="5080000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</p:spTree>
    <p:extLst>
      <p:ext uri="{BB962C8B-B14F-4D97-AF65-F5344CB8AC3E}">
        <p14:creationId xmlns:p14="http://schemas.microsoft.com/office/powerpoint/2010/main" val="100137450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5137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345236-4116-4003-BB61-80F1D411174E}"/>
              </a:ext>
            </a:extLst>
          </p:cNvPr>
          <p:cNvGrpSpPr/>
          <p:nvPr userDrawn="1"/>
        </p:nvGrpSpPr>
        <p:grpSpPr>
          <a:xfrm>
            <a:off x="475488" y="493776"/>
            <a:ext cx="583313" cy="583943"/>
            <a:chOff x="437407" y="353055"/>
            <a:chExt cx="583313" cy="5839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3DE7B8A-35C5-4845-B08A-FC5B5B4E7BBD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BC13F8F-8B04-4C4A-839E-29648AF62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4564" y="478120"/>
              <a:ext cx="328999" cy="33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220881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344552-BB7B-40DF-80A1-AC4A55E64FC3}"/>
              </a:ext>
            </a:extLst>
          </p:cNvPr>
          <p:cNvGrpSpPr/>
          <p:nvPr userDrawn="1"/>
        </p:nvGrpSpPr>
        <p:grpSpPr>
          <a:xfrm>
            <a:off x="475115" y="491398"/>
            <a:ext cx="583313" cy="583943"/>
            <a:chOff x="437407" y="353055"/>
            <a:chExt cx="583313" cy="58394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842116A-B193-44C5-8376-C75526814AFF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4" name="Graphic 11">
              <a:extLst>
                <a:ext uri="{FF2B5EF4-FFF2-40B4-BE49-F238E27FC236}">
                  <a16:creationId xmlns:a16="http://schemas.microsoft.com/office/drawing/2014/main" id="{86EB7323-F21F-4FD3-A576-C18D9EC20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9689" y="507866"/>
              <a:ext cx="31351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118656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DBF2F25-846D-4945-8931-D35BC0C392B3}"/>
              </a:ext>
            </a:extLst>
          </p:cNvPr>
          <p:cNvGrpSpPr/>
          <p:nvPr userDrawn="1"/>
        </p:nvGrpSpPr>
        <p:grpSpPr>
          <a:xfrm>
            <a:off x="475488" y="493776"/>
            <a:ext cx="583313" cy="583943"/>
            <a:chOff x="437407" y="353055"/>
            <a:chExt cx="583313" cy="5839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DF83923-451A-47C6-93F9-80C4F3994248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BB53FF7-D761-4E9D-9590-30692484A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4564" y="478120"/>
              <a:ext cx="328999" cy="33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76107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5E9C6E-449A-4817-85CC-F95B5FE4225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79047" y="0"/>
            <a:ext cx="8112955" cy="6858000"/>
          </a:xfrm>
          <a:blipFill>
            <a:blip r:embed="rId2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algn="ctr">
              <a:defRPr/>
            </a:lvl1pPr>
          </a:lstStyle>
          <a:p>
            <a:r>
              <a:rPr lang="en-US"/>
              <a:t>Place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474019-F28F-4D82-8526-2A17246A9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319"/>
            <a:ext cx="2266311" cy="56919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39DF1C3-5AEF-45F6-B7A9-64EF29BBF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320" y="941692"/>
            <a:ext cx="3235580" cy="2097190"/>
          </a:xfrm>
          <a:noFill/>
        </p:spPr>
        <p:txBody>
          <a:bodyPr lIns="0" tIns="0" rIns="0" bIns="182880" anchor="b" anchorCtr="0"/>
          <a:lstStyle>
            <a:lvl1pPr>
              <a:defRPr sz="3600" strike="noStrike" spc="-43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Microsoft 365</a:t>
            </a:r>
            <a:br>
              <a:rPr lang="en-US"/>
            </a:br>
            <a:r>
              <a:rPr lang="en-US"/>
              <a:t>title or event name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1CBD56B1-C0C9-4444-88C4-D838CFE41F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4843" y="3038882"/>
            <a:ext cx="3208011" cy="664156"/>
          </a:xfrm>
        </p:spPr>
        <p:txBody>
          <a:bodyPr/>
          <a:lstStyle>
            <a:lvl1pPr>
              <a:defRPr sz="1558"/>
            </a:lvl1pPr>
            <a:lvl2pPr>
              <a:defRPr sz="1558"/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12948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5137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0D0900-4656-476C-8658-77F499634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420700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142897-B591-413A-847A-33C6D39D2B56}"/>
              </a:ext>
            </a:extLst>
          </p:cNvPr>
          <p:cNvGrpSpPr/>
          <p:nvPr userDrawn="1"/>
        </p:nvGrpSpPr>
        <p:grpSpPr>
          <a:xfrm>
            <a:off x="475115" y="491398"/>
            <a:ext cx="583313" cy="583943"/>
            <a:chOff x="437407" y="353055"/>
            <a:chExt cx="583313" cy="58394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3DD4CE1-19B5-4CD7-BC1B-DA916FB429EC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8" name="Graphic 11">
              <a:extLst>
                <a:ext uri="{FF2B5EF4-FFF2-40B4-BE49-F238E27FC236}">
                  <a16:creationId xmlns:a16="http://schemas.microsoft.com/office/drawing/2014/main" id="{50DCAB61-4A01-4FE6-93A2-CC64D0718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9689" y="507866"/>
              <a:ext cx="31351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1582467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5137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0D0900-4656-476C-8658-77F499634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420700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0EA104-0437-4CA6-AF1A-289651E07BC3}"/>
              </a:ext>
            </a:extLst>
          </p:cNvPr>
          <p:cNvGrpSpPr/>
          <p:nvPr userDrawn="1"/>
        </p:nvGrpSpPr>
        <p:grpSpPr>
          <a:xfrm>
            <a:off x="475115" y="491398"/>
            <a:ext cx="583313" cy="583943"/>
            <a:chOff x="437407" y="353055"/>
            <a:chExt cx="583313" cy="583943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3F248F5-ECD3-4A68-8BDD-2AE5E9B3C636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3C62F6AA-C01F-4D8D-B68B-2C20C78AA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6840" y="489725"/>
              <a:ext cx="212805" cy="292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0852663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855B5-33FD-44AC-8D70-82F93AFAD4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864" y="539315"/>
            <a:ext cx="2242919" cy="492443"/>
          </a:xfrm>
        </p:spPr>
        <p:txBody>
          <a:bodyPr tIns="0" bIns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79AC8-33F0-47A5-8C0B-B60759134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444752"/>
            <a:ext cx="5638800" cy="203993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2A55C4-8D2F-47E2-92A3-53F66128DF2C}"/>
              </a:ext>
            </a:extLst>
          </p:cNvPr>
          <p:cNvCxnSpPr/>
          <p:nvPr userDrawn="1"/>
        </p:nvCxnSpPr>
        <p:spPr>
          <a:xfrm>
            <a:off x="455580" y="4165743"/>
            <a:ext cx="473386" cy="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ABD898-5940-4234-BE04-22A4B5EFAB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9573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092CC28-3B00-4BED-81DB-23E11FF56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5137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0D0900-4656-476C-8658-77F499634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420700" y="5087489"/>
            <a:ext cx="2209325" cy="276999"/>
          </a:xfrm>
        </p:spPr>
        <p:txBody>
          <a:bodyPr tIns="0" rIns="0" bIns="0" anchor="t"/>
          <a:lstStyle>
            <a:lvl1pPr algn="l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19E9A0-7FBB-4BB3-843E-926B3468A791}"/>
              </a:ext>
            </a:extLst>
          </p:cNvPr>
          <p:cNvGrpSpPr/>
          <p:nvPr userDrawn="1"/>
        </p:nvGrpSpPr>
        <p:grpSpPr>
          <a:xfrm>
            <a:off x="475488" y="493776"/>
            <a:ext cx="583313" cy="583943"/>
            <a:chOff x="437407" y="353055"/>
            <a:chExt cx="583313" cy="58394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E5E45D3-0BB9-4DE7-A791-73F0F2D1C869}"/>
                </a:ext>
              </a:extLst>
            </p:cNvPr>
            <p:cNvSpPr/>
            <p:nvPr/>
          </p:nvSpPr>
          <p:spPr bwMode="auto">
            <a:xfrm>
              <a:off x="437407" y="353055"/>
              <a:ext cx="583313" cy="583943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603175F-13C3-4AE8-B026-56C7E0429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4564" y="478120"/>
              <a:ext cx="328999" cy="33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6216494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2FAB6-E1C0-46CD-82E0-6AC45CCFF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9E7492-D9E6-4724-A114-BC26B5B22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A8CD-6326-47D3-A204-2188BC4E45A3}" type="datetimeFigureOut">
              <a:rPr lang="en-SE" smtClean="0"/>
              <a:t>05/03/2022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B926ED-68D4-4FA6-B033-F630C4DE4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7B5F95-5A5C-4435-8D97-AB9D1902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2A4D-4AAE-41D1-9600-F0BD8E29271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092626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40" y="1189178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54" indent="0">
              <a:buNone/>
              <a:defRPr/>
            </a:lvl3pPr>
            <a:lvl4pPr marL="448107" indent="0">
              <a:buNone/>
              <a:defRPr/>
            </a:lvl4pPr>
            <a:lvl5pPr marL="672161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7458644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S logo white - EMF" descr="Microsoft logo white text version">
            <a:extLst>
              <a:ext uri="{FF2B5EF4-FFF2-40B4-BE49-F238E27FC236}">
                <a16:creationId xmlns:a16="http://schemas.microsoft.com/office/drawing/2014/main" id="{365D9BBC-438D-4AFF-99F3-AF44A0F5D5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8ED858-0E93-42A1-BF7A-C507937566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584200" y="2324780"/>
            <a:ext cx="3024372" cy="1527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63EC21-559E-48C8-A655-20AE8C382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16" b="20558"/>
          <a:stretch/>
        </p:blipFill>
        <p:spPr bwMode="invGray">
          <a:xfrm>
            <a:off x="6780913" y="1482272"/>
            <a:ext cx="5411087" cy="53757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19D5AC-10A1-42A7-9D73-2134D5BDA62A}"/>
              </a:ext>
            </a:extLst>
          </p:cNvPr>
          <p:cNvSpPr txBox="1"/>
          <p:nvPr userDrawn="1"/>
        </p:nvSpPr>
        <p:spPr>
          <a:xfrm>
            <a:off x="586581" y="4218495"/>
            <a:ext cx="185146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>
                <a:gradFill>
                  <a:gsLst>
                    <a:gs pos="80176">
                      <a:schemeClr val="tx1"/>
                    </a:gs>
                    <a:gs pos="68282">
                      <a:schemeClr val="tx1"/>
                    </a:gs>
                  </a:gsLst>
                  <a:lin ang="5400000" scaled="0"/>
                </a:gradFill>
              </a:rPr>
              <a:t>July 15–19, 2018</a:t>
            </a:r>
          </a:p>
          <a:p>
            <a:pPr algn="l"/>
            <a:r>
              <a:rPr lang="en-US" sz="2000">
                <a:gradFill>
                  <a:gsLst>
                    <a:gs pos="80176">
                      <a:schemeClr val="tx1"/>
                    </a:gs>
                    <a:gs pos="68282">
                      <a:schemeClr val="tx1"/>
                    </a:gs>
                  </a:gsLst>
                  <a:lin ang="5400000" scaled="0"/>
                </a:gradFill>
              </a:rPr>
              <a:t>Las Vegas, NV</a:t>
            </a:r>
          </a:p>
        </p:txBody>
      </p:sp>
    </p:spTree>
    <p:extLst>
      <p:ext uri="{BB962C8B-B14F-4D97-AF65-F5344CB8AC3E}">
        <p14:creationId xmlns:p14="http://schemas.microsoft.com/office/powerpoint/2010/main" val="1971741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S logo gray - EMF" descr="Microsoft logo, gray text version">
            <a:extLst>
              <a:ext uri="{FF2B5EF4-FFF2-40B4-BE49-F238E27FC236}">
                <a16:creationId xmlns:a16="http://schemas.microsoft.com/office/drawing/2014/main" id="{B802B7FF-9FAE-427A-B679-4364FE2DB5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584200" y="585788"/>
            <a:ext cx="1366440" cy="292608"/>
          </a:xfrm>
          <a:prstGeom prst="rect">
            <a:avLst/>
          </a:prstGeom>
        </p:spPr>
      </p:pic>
      <p:pic>
        <p:nvPicPr>
          <p:cNvPr id="6" name="Picture 5" descr="A person standing in front of a computer&#10;&#10;Description generated with very high confidence">
            <a:extLst>
              <a:ext uri="{FF2B5EF4-FFF2-40B4-BE49-F238E27FC236}">
                <a16:creationId xmlns:a16="http://schemas.microsoft.com/office/drawing/2014/main" id="{2854E2B2-77E0-4EBA-9EC2-E4EDF88D26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3998" y="0"/>
            <a:ext cx="6858002" cy="6858000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C5121167-6841-41D5-B2AF-321B4492A8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2324780"/>
            <a:ext cx="3024373" cy="1527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3EE10E-9C9E-4C8B-BA96-E2F3F9587B84}"/>
              </a:ext>
            </a:extLst>
          </p:cNvPr>
          <p:cNvSpPr txBox="1"/>
          <p:nvPr userDrawn="1"/>
        </p:nvSpPr>
        <p:spPr>
          <a:xfrm>
            <a:off x="586581" y="4219064"/>
            <a:ext cx="185146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>
                <a:gradFill>
                  <a:gsLst>
                    <a:gs pos="90355">
                      <a:schemeClr val="accent2"/>
                    </a:gs>
                    <a:gs pos="68282">
                      <a:schemeClr val="accent2"/>
                    </a:gs>
                  </a:gsLst>
                  <a:lin ang="5400000" scaled="0"/>
                </a:gradFill>
              </a:rPr>
              <a:t>July 15–19, 2018</a:t>
            </a:r>
          </a:p>
          <a:p>
            <a:pPr algn="l"/>
            <a:r>
              <a:rPr lang="en-US" sz="2000">
                <a:gradFill>
                  <a:gsLst>
                    <a:gs pos="90355">
                      <a:schemeClr val="accent2"/>
                    </a:gs>
                    <a:gs pos="68282">
                      <a:schemeClr val="accent2"/>
                    </a:gs>
                  </a:gsLst>
                  <a:lin ang="5400000" scaled="0"/>
                </a:gradFill>
              </a:rPr>
              <a:t>Las Vegas, NV</a:t>
            </a:r>
          </a:p>
        </p:txBody>
      </p:sp>
    </p:spTree>
    <p:extLst>
      <p:ext uri="{BB962C8B-B14F-4D97-AF65-F5344CB8AC3E}">
        <p14:creationId xmlns:p14="http://schemas.microsoft.com/office/powerpoint/2010/main" val="2607080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9144000" cy="553998"/>
          </a:xfrm>
          <a:noFill/>
        </p:spPr>
        <p:txBody>
          <a:bodyPr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0"/>
            <a:ext cx="914400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 text</a:t>
            </a:r>
          </a:p>
        </p:txBody>
      </p:sp>
      <p:pic>
        <p:nvPicPr>
          <p:cNvPr id="8" name="MS logo white - EMF" descr="Microsoft logo white text version">
            <a:extLst>
              <a:ext uri="{FF2B5EF4-FFF2-40B4-BE49-F238E27FC236}">
                <a16:creationId xmlns:a16="http://schemas.microsoft.com/office/drawing/2014/main" id="{F4DDC873-B78F-4A52-9091-6AB1225F43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85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70"/>
            <a:ext cx="11018520" cy="2308324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51377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905">
          <p15:clr>
            <a:srgbClr val="5ACBF0"/>
          </p15:clr>
        </p15:guide>
        <p15:guide id="4" orient="horz" pos="1272">
          <p15:clr>
            <a:srgbClr val="5ACBF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4200" y="1435497"/>
            <a:ext cx="11018520" cy="23083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4766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  <p15:guide id="5" orient="horz" pos="904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24A379D-BCE5-4A42-8A2B-EABC40EF527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91494" y="445301"/>
            <a:ext cx="7672572" cy="5967539"/>
          </a:xfrm>
          <a:custGeom>
            <a:avLst/>
            <a:gdLst>
              <a:gd name="connsiteX0" fmla="*/ 4336944 w 7826423"/>
              <a:gd name="connsiteY0" fmla="*/ 0 h 6086337"/>
              <a:gd name="connsiteX1" fmla="*/ 7826423 w 7826423"/>
              <a:gd name="connsiteY1" fmla="*/ 0 h 6086337"/>
              <a:gd name="connsiteX2" fmla="*/ 7826423 w 7826423"/>
              <a:gd name="connsiteY2" fmla="*/ 3146741 h 6086337"/>
              <a:gd name="connsiteX3" fmla="*/ 7826422 w 7826423"/>
              <a:gd name="connsiteY3" fmla="*/ 3146741 h 6086337"/>
              <a:gd name="connsiteX4" fmla="*/ 7826422 w 7826423"/>
              <a:gd name="connsiteY4" fmla="*/ 3617978 h 6086337"/>
              <a:gd name="connsiteX5" fmla="*/ 7826422 w 7826423"/>
              <a:gd name="connsiteY5" fmla="*/ 4055368 h 6086337"/>
              <a:gd name="connsiteX6" fmla="*/ 7826422 w 7826423"/>
              <a:gd name="connsiteY6" fmla="*/ 6086337 h 6086337"/>
              <a:gd name="connsiteX7" fmla="*/ 1795149 w 7826423"/>
              <a:gd name="connsiteY7" fmla="*/ 6086337 h 6086337"/>
              <a:gd name="connsiteX8" fmla="*/ 1795149 w 7826423"/>
              <a:gd name="connsiteY8" fmla="*/ 4055924 h 6086337"/>
              <a:gd name="connsiteX9" fmla="*/ 0 w 7826423"/>
              <a:gd name="connsiteY9" fmla="*/ 4055924 h 6086337"/>
              <a:gd name="connsiteX10" fmla="*/ 0 w 7826423"/>
              <a:gd name="connsiteY10" fmla="*/ 2030915 h 6086337"/>
              <a:gd name="connsiteX11" fmla="*/ 4336944 w 7826423"/>
              <a:gd name="connsiteY11" fmla="*/ 2030915 h 608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26423" h="6086337">
                <a:moveTo>
                  <a:pt x="4336944" y="0"/>
                </a:moveTo>
                <a:lnTo>
                  <a:pt x="7826423" y="0"/>
                </a:lnTo>
                <a:lnTo>
                  <a:pt x="7826423" y="3146741"/>
                </a:lnTo>
                <a:lnTo>
                  <a:pt x="7826422" y="3146741"/>
                </a:lnTo>
                <a:lnTo>
                  <a:pt x="7826422" y="3617978"/>
                </a:lnTo>
                <a:lnTo>
                  <a:pt x="7826422" y="4055368"/>
                </a:lnTo>
                <a:lnTo>
                  <a:pt x="7826422" y="6086337"/>
                </a:lnTo>
                <a:lnTo>
                  <a:pt x="1795149" y="6086337"/>
                </a:lnTo>
                <a:lnTo>
                  <a:pt x="1795149" y="4055924"/>
                </a:lnTo>
                <a:lnTo>
                  <a:pt x="0" y="4055924"/>
                </a:lnTo>
                <a:lnTo>
                  <a:pt x="0" y="2030915"/>
                </a:lnTo>
                <a:lnTo>
                  <a:pt x="4336944" y="203091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Change image by clicking on “insert” picture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474019-F28F-4D82-8526-2A17246A9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0" y="257319"/>
            <a:ext cx="2266311" cy="56919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39DF1C3-5AEF-45F6-B7A9-64EF29BBF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320" y="941692"/>
            <a:ext cx="3235580" cy="2097190"/>
          </a:xfrm>
          <a:noFill/>
        </p:spPr>
        <p:txBody>
          <a:bodyPr lIns="0" tIns="0" rIns="0" bIns="182880" anchor="b" anchorCtr="0"/>
          <a:lstStyle>
            <a:lvl1pPr>
              <a:defRPr sz="2769" strike="noStrike" spc="-43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Microsoft 365</a:t>
            </a:r>
            <a:br>
              <a:rPr lang="en-US"/>
            </a:br>
            <a:r>
              <a:rPr lang="en-US"/>
              <a:t>title or event name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1CBD56B1-C0C9-4444-88C4-D838CFE41F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4843" y="3038882"/>
            <a:ext cx="3208011" cy="664156"/>
          </a:xfrm>
        </p:spPr>
        <p:txBody>
          <a:bodyPr/>
          <a:lstStyle>
            <a:lvl1pPr>
              <a:defRPr sz="1558"/>
            </a:lvl1pPr>
            <a:lvl2pPr>
              <a:defRPr sz="1558"/>
            </a:lvl2pPr>
            <a:lvl3pPr>
              <a:defRPr sz="1211"/>
            </a:lvl3pPr>
            <a:lvl4pPr>
              <a:defRPr sz="1211"/>
            </a:lvl4pPr>
            <a:lvl5pPr>
              <a:defRPr sz="909"/>
            </a:lvl5pPr>
          </a:lstStyle>
          <a:p>
            <a:pPr lvl="0"/>
            <a:r>
              <a:rPr lang="en-US"/>
              <a:t>Author name</a:t>
            </a:r>
          </a:p>
          <a:p>
            <a:pPr lvl="1"/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38643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E9CDCB4-03E1-4763-B83E-A1334BCDB0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7171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461509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904">
          <p15:clr>
            <a:srgbClr val="5ACBF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5278796-7B84-4D67-88CD-BF78BB06D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914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653398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276">
          <p15:clr>
            <a:srgbClr val="5ACBF0"/>
          </p15:clr>
        </p15:guide>
        <p15:guide id="3" orient="horz" pos="904">
          <p15:clr>
            <a:srgbClr val="5ACBF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49948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7361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026A-4A74-439D-A8F5-DB82A03E7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076102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583243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025650"/>
            <a:ext cx="4161981" cy="1107996"/>
          </a:xfrm>
        </p:spPr>
        <p:txBody>
          <a:bodyPr wrap="square" rIns="0" anchor="b">
            <a:spAutoFit/>
          </a:bodyPr>
          <a:lstStyle>
            <a:lvl1pPr>
              <a:lnSpc>
                <a:spcPct val="100000"/>
              </a:lnSpc>
              <a:defRPr sz="3600" b="0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Title format square photo layout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80C89-4FC1-4FE7-AFCA-1C41A1B0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200" y="3535541"/>
            <a:ext cx="4162425" cy="307777"/>
          </a:xfrm>
        </p:spPr>
        <p:txBody>
          <a:bodyPr/>
          <a:lstStyle>
            <a:lvl1pPr marL="0" indent="0"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61988" indent="0">
              <a:buNone/>
              <a:defRPr/>
            </a:lvl4pPr>
            <a:lvl5pPr marL="855663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6178F5D2-7CA2-4202-8FD2-95D8F7A2E98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289957728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6" orient="horz" pos="904">
          <p15:clr>
            <a:srgbClr val="5ACBF0"/>
          </p15:clr>
        </p15:guide>
        <p15:guide id="7" orient="horz" pos="1276">
          <p15:clr>
            <a:srgbClr val="5ACBF0"/>
          </p15:clr>
        </p15:guide>
        <p15:guide id="8" orient="horz" pos="2226">
          <p15:clr>
            <a:srgbClr val="5ACBF0"/>
          </p15:clr>
        </p15:guide>
        <p15:guide id="10" pos="3729">
          <p15:clr>
            <a:srgbClr val="C35EA4"/>
          </p15:clr>
        </p15:guide>
        <p15:guide id="11" pos="2993">
          <p15:clr>
            <a:srgbClr val="5ACBF0"/>
          </p15:clr>
        </p15:guide>
        <p15:guide id="12" pos="3543">
          <p15:clr>
            <a:srgbClr val="A4A3A4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25" y="2875002"/>
            <a:ext cx="4161981" cy="1107996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3600" b="0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Square photo layout with Title  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3956AAB8-C2DF-40F3-A72B-0FA6F47702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34738108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81637"/>
            <a:ext cx="4160520" cy="861774"/>
          </a:xfr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defRPr sz="2800" b="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Square photo layout with smaller text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18102CFD-D7DD-461F-B675-FAE01404E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205246277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3" orient="horz" pos="1877">
          <p15:clr>
            <a:srgbClr val="5ACBF0"/>
          </p15:clr>
        </p15:guide>
        <p15:guide id="4" pos="3731">
          <p15:clr>
            <a:srgbClr val="C35EA4"/>
          </p15:clr>
        </p15:guide>
        <p15:guide id="5" pos="2993">
          <p15:clr>
            <a:srgbClr val="5ACBF0"/>
          </p15:clr>
        </p15:guide>
        <p15:guide id="6" pos="3547">
          <p15:clr>
            <a:srgbClr val="A4A3A4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126480" cy="498598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12648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287926-E14B-4A74-B7B0-29EC3FF1DB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16" b="20558"/>
          <a:stretch/>
        </p:blipFill>
        <p:spPr bwMode="invGray">
          <a:xfrm>
            <a:off x="6780913" y="1482272"/>
            <a:ext cx="5411087" cy="537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8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1168945"/>
            <a:ext cx="3618381" cy="899665"/>
          </a:xfrm>
        </p:spPr>
        <p:txBody>
          <a:bodyPr lIns="0" tIns="0" rIns="0" bIns="0"/>
          <a:lstStyle>
            <a:lvl1pPr>
              <a:defRPr sz="1558" spc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229844" y="1168944"/>
            <a:ext cx="3837818" cy="3786998"/>
          </a:xfrm>
        </p:spPr>
        <p:txBody>
          <a:bodyPr wrap="square" lIns="0" tIns="0" rIns="0" bIns="0">
            <a:noAutofit/>
          </a:bodyPr>
          <a:lstStyle>
            <a:lvl1pPr marL="0" indent="0" defTabSz="447886">
              <a:spcAft>
                <a:spcPts val="433"/>
              </a:spcAft>
              <a:buNone/>
              <a:defRPr sz="1558" spc="0" baseline="0">
                <a:solidFill>
                  <a:schemeClr val="tx2"/>
                </a:solidFill>
              </a:defRPr>
            </a:lvl1pPr>
            <a:lvl2pPr marL="197840" indent="0">
              <a:buNone/>
              <a:defRPr sz="1558"/>
            </a:lvl2pPr>
            <a:lvl3pPr marL="395678" indent="0">
              <a:buNone/>
              <a:defRPr sz="1558"/>
            </a:lvl3pPr>
            <a:lvl4pPr marL="593518" indent="0">
              <a:buNone/>
              <a:defRPr sz="1558"/>
            </a:lvl4pPr>
            <a:lvl5pPr marL="791357" indent="0">
              <a:buNone/>
              <a:defRPr sz="1558"/>
            </a:lvl5pPr>
          </a:lstStyle>
          <a:p>
            <a:pPr lvl="0"/>
            <a:r>
              <a:rPr lang="en-US"/>
              <a:t>##	Section Title</a:t>
            </a:r>
          </a:p>
        </p:txBody>
      </p:sp>
      <p:sp>
        <p:nvSpPr>
          <p:cNvPr id="5" name="Footer Placeholder 14">
            <a:extLst>
              <a:ext uri="{FF2B5EF4-FFF2-40B4-BE49-F238E27FC236}">
                <a16:creationId xmlns:a16="http://schemas.microsoft.com/office/drawing/2014/main" id="{FD6D9E34-4CC8-4DC0-9040-97073FD74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3155116227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126480" cy="498598"/>
          </a:xfrm>
          <a:noFill/>
        </p:spPr>
        <p:txBody>
          <a:bodyPr lIns="0" tIns="0" rIns="0" bIns="0" anchor="t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EAE04F-5FBA-4D17-AC35-7ED56AD71D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16" b="20558"/>
          <a:stretch/>
        </p:blipFill>
        <p:spPr bwMode="invGray">
          <a:xfrm>
            <a:off x="6780913" y="1482272"/>
            <a:ext cx="5411087" cy="537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22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1397" cy="498598"/>
          </a:xfrm>
          <a:noFill/>
        </p:spPr>
        <p:txBody>
          <a:bodyPr wrap="square" lIns="0" tIns="0" rIns="0" bIns="0" anchor="t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99409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1911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54097" cy="498598"/>
          </a:xfrm>
          <a:noFill/>
        </p:spPr>
        <p:txBody>
          <a:bodyPr wrap="square" lIns="0" tIns="0" rIns="0" bIns="0" anchor="t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997960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338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272">
          <p15:clr>
            <a:srgbClr val="5ACBF0"/>
          </p15:clr>
        </p15:guide>
        <p15:guide id="2" orient="horz" pos="904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6881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0DF2A6-26A8-4810-95DF-F65F123C66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Software code slide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F61CF-FF79-485A-A6C8-A1952EFD58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1436688"/>
            <a:ext cx="11018520" cy="1908215"/>
          </a:xfrm>
        </p:spPr>
        <p:txBody>
          <a:bodyPr/>
          <a:lstStyle>
            <a:lvl1pPr marL="0" indent="0">
              <a:buNone/>
              <a:defRPr sz="2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 sz="24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 sz="20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408177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272">
          <p15:clr>
            <a:srgbClr val="5ACBF0"/>
          </p15:clr>
        </p15:guide>
        <p15:guide id="2" orient="horz" pos="905">
          <p15:clr>
            <a:srgbClr val="5ACBF0"/>
          </p15:clr>
        </p15:guide>
        <p15:guide id="3" orient="horz" pos="288">
          <p15:clr>
            <a:srgbClr val="5ACBF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5" name="MS logo white - EMF" descr="Microsoft logo white text version">
            <a:extLst>
              <a:ext uri="{FF2B5EF4-FFF2-40B4-BE49-F238E27FC236}">
                <a16:creationId xmlns:a16="http://schemas.microsoft.com/office/drawing/2014/main" id="{70D3778F-A717-44C8-9013-FF206B15D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37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b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6606D-2DF9-48CD-BBE9-B751BF55CD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white">
          <a:xfrm>
            <a:off x="584200" y="1436688"/>
            <a:ext cx="11018838" cy="2215991"/>
          </a:xfrm>
        </p:spPr>
        <p:txBody>
          <a:bodyPr>
            <a:spAutoFit/>
          </a:bodyPr>
          <a:lstStyle>
            <a:lvl1pPr>
              <a:defRPr sz="36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Next slide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269038"/>
            <a:ext cx="12192001" cy="58896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45720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027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904">
          <p15:clr>
            <a:srgbClr val="5ACBF0"/>
          </p15:clr>
        </p15:guide>
        <p15:guide id="2" orient="horz" pos="288">
          <p15:clr>
            <a:srgbClr val="5ACBF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9791-E2C3-4953-97D6-301C8493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071BA-A29D-4FA0-A6DB-F484B82C8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2EB4C-08C5-4B81-888C-24AD66D5D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4F9C-BA32-4FA4-8441-98ADA2612847}" type="datetimeFigureOut">
              <a:rPr lang="sv-SE" smtClean="0"/>
              <a:t>2022-05-03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99989-609F-4094-A40B-D32D1E38B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133FE-6434-442C-AC59-75BA4BF70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F6D4-8D0C-4730-8158-E54EF5E1CA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42522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4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2"/>
            <a:ext cx="12192000" cy="4308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1105" y="2084172"/>
            <a:ext cx="5376684" cy="1793110"/>
          </a:xfrm>
          <a:noFill/>
        </p:spPr>
        <p:txBody>
          <a:bodyPr lIns="182880" tIns="146304" rIns="182880" bIns="146304">
            <a:noAutofit/>
          </a:bodyPr>
          <a:lstStyle>
            <a:lvl1pPr marL="0" indent="0">
              <a:spcBef>
                <a:spcPts val="0"/>
              </a:spcBef>
              <a:buNone/>
              <a:defRPr sz="3527" spc="0" baseline="0">
                <a:gradFill>
                  <a:gsLst>
                    <a:gs pos="46903">
                      <a:srgbClr val="FFFFFF"/>
                    </a:gs>
                    <a:gs pos="83000">
                      <a:srgbClr val="FFFFFF"/>
                    </a:gs>
                  </a:gsLst>
                  <a:lin ang="5400000" scaled="1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5" y="291069"/>
            <a:ext cx="5378485" cy="1994392"/>
          </a:xfrm>
          <a:noFill/>
        </p:spPr>
        <p:txBody>
          <a:bodyPr lIns="146304" tIns="91440" rIns="146304" bIns="91440" anchor="t" anchorCtr="0"/>
          <a:lstStyle>
            <a:lvl1pPr>
              <a:defRPr sz="5880" spc="-98" baseline="0">
                <a:gradFill>
                  <a:gsLst>
                    <a:gs pos="46903">
                      <a:srgbClr val="FFFFFF"/>
                    </a:gs>
                    <a:gs pos="83000">
                      <a:srgbClr val="FFFFFF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66173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02">
          <p15:clr>
            <a:srgbClr val="C35EA4"/>
          </p15:clr>
        </p15:guide>
        <p15:guide id="2" orient="horz" pos="4104">
          <p15:clr>
            <a:srgbClr val="C35EA4"/>
          </p15:clr>
        </p15:guide>
        <p15:guide id="3" pos="288">
          <p15:clr>
            <a:srgbClr val="C35EA4"/>
          </p15:clr>
        </p15:guide>
        <p15:guide id="4" pos="7546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Heading Segoe UI </a:t>
            </a:r>
            <a:r>
              <a:rPr lang="en-US" err="1"/>
              <a:t>Semibold</a:t>
            </a:r>
            <a:r>
              <a:rPr lang="en-US"/>
              <a:t> 28/32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55997" y="1922802"/>
            <a:ext cx="11306469" cy="53812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077"/>
              </a:lnSpc>
              <a:buNone/>
              <a:defRPr sz="1731" b="0" i="0" spc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2077"/>
              </a:lnSpc>
              <a:buNone/>
              <a:defRPr spc="0"/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Large: subhead Segoe UI </a:t>
            </a:r>
            <a:r>
              <a:rPr lang="en-US" err="1"/>
              <a:t>Semibold</a:t>
            </a:r>
            <a:r>
              <a:rPr lang="en-US"/>
              <a:t> 20/24</a:t>
            </a:r>
          </a:p>
          <a:p>
            <a:pPr lvl="1"/>
            <a:r>
              <a:rPr lang="en-US"/>
              <a:t>Large: subhead Segoe UI Regular 20/24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7" y="3151390"/>
            <a:ext cx="11306469" cy="401043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0"/>
              </a:spcBef>
              <a:buNone/>
              <a:defRPr sz="1211" b="0" spc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ts val="1558"/>
              </a:lnSpc>
              <a:spcBef>
                <a:spcPts val="0"/>
              </a:spcBef>
              <a:buNone/>
              <a:defRPr sz="1211" spc="0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Medium: 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1"/>
            <a:r>
              <a:rPr lang="en-US"/>
              <a:t>Body copy Segoe UI Regular 14/18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55997" y="4352947"/>
            <a:ext cx="11306469" cy="299768"/>
          </a:xfrm>
        </p:spPr>
        <p:txBody>
          <a:bodyPr lIns="0" tIns="0" rIns="0" bIns="0"/>
          <a:lstStyle>
            <a:lvl1pPr marL="0" indent="0">
              <a:lnSpc>
                <a:spcPts val="1038"/>
              </a:lnSpc>
              <a:spcBef>
                <a:spcPts val="0"/>
              </a:spcBef>
              <a:buNone/>
              <a:defRPr sz="865" spc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865" spc="0">
                <a:solidFill>
                  <a:schemeClr val="tx1"/>
                </a:solidFill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0" indent="0">
              <a:lnSpc>
                <a:spcPct val="100000"/>
              </a:lnSpc>
              <a:buNone/>
              <a:defRPr/>
            </a:lvl5pPr>
          </a:lstStyle>
          <a:p>
            <a:pPr lvl="4"/>
            <a:r>
              <a:rPr lang="en-US"/>
              <a:t>Small caption: Segoe UI Bold 10/12</a:t>
            </a:r>
          </a:p>
          <a:p>
            <a:pPr lvl="1"/>
            <a:r>
              <a:rPr lang="en-US"/>
              <a:t>Small caption Segoe Regular 10/12</a:t>
            </a:r>
          </a:p>
        </p:txBody>
      </p:sp>
      <p:sp>
        <p:nvSpPr>
          <p:cNvPr id="8" name="Footer Placeholder 14">
            <a:extLst>
              <a:ext uri="{FF2B5EF4-FFF2-40B4-BE49-F238E27FC236}">
                <a16:creationId xmlns:a16="http://schemas.microsoft.com/office/drawing/2014/main" id="{375CD45A-5065-443B-A271-689E522B1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2908434631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1605504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7753446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horizontal photo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" descr="This photo is a 'placeholder' only. Drag or drop your photo here, or click and tap the center to insert a photo.">
            <a:extLst>
              <a:ext uri="{FF2B5EF4-FFF2-40B4-BE49-F238E27FC236}">
                <a16:creationId xmlns:a16="http://schemas.microsoft.com/office/drawing/2014/main" id="{FEB5B31F-7AD9-4BC6-8D61-62AD8011666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-2381" y="2286000"/>
            <a:ext cx="12192000" cy="4572000"/>
          </a:xfrm>
          <a:blipFill>
            <a:blip r:embed="rId2"/>
            <a:stretch>
              <a:fillRect/>
            </a:stretch>
          </a:blipFill>
        </p:spPr>
        <p:txBody>
          <a:bodyPr vert="horz" wrap="square" lIns="0" tIns="1097280" rIns="0" bIns="0" rtlCol="0" anchor="t" anchorCtr="0">
            <a:noAutofit/>
          </a:bodyPr>
          <a:lstStyle>
            <a:lvl1pPr marL="0" indent="0" algn="ctr">
              <a:buNone/>
              <a:defRPr lang="en-US" sz="1400" b="1" dirty="0">
                <a:solidFill>
                  <a:srgbClr val="FFFFFF"/>
                </a:solidFill>
              </a:defRPr>
            </a:lvl1pPr>
          </a:lstStyle>
          <a:p>
            <a:pPr marL="228600" lvl="0" indent="-228600" algn="ctr"/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5563AC-3A0B-4839-A9DC-F00E8E541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585788"/>
            <a:ext cx="11018520" cy="111499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49693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5" orient="horz" pos="1440">
          <p15:clr>
            <a:srgbClr val="5ACBF0"/>
          </p15:clr>
        </p15:guide>
        <p15:guide id="6" orient="horz" pos="72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full bleed low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 descr="This photo is a 'placeholder' only. Drag or drop your photo here, or click and tap the center to insert a photo.">
            <a:extLst>
              <a:ext uri="{FF2B5EF4-FFF2-40B4-BE49-F238E27FC236}">
                <a16:creationId xmlns:a16="http://schemas.microsoft.com/office/drawing/2014/main" id="{FA608AEF-BE66-4029-BA63-DA15E89C32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wrap="none" bIns="1554480"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33AC47-6988-4AF2-AB7A-F400B9B8392F}"/>
              </a:ext>
            </a:extLst>
          </p:cNvPr>
          <p:cNvSpPr>
            <a:spLocks noGrp="1"/>
          </p:cNvSpPr>
          <p:nvPr>
            <p:ph type="title"/>
          </p:nvPr>
        </p:nvSpPr>
        <p:spPr bwMode="ltGray">
          <a:xfrm>
            <a:off x="0" y="3657600"/>
            <a:ext cx="12192000" cy="3200400"/>
          </a:xfrm>
          <a:gradFill flip="none" rotWithShape="1">
            <a:gsLst>
              <a:gs pos="4000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</p:spPr>
        <p:txBody>
          <a:bodyPr lIns="585216" tIns="585216" rIns="585216" bIns="585216" anchor="b" anchorCtr="0">
            <a:noAutofit/>
          </a:bodyPr>
          <a:lstStyle>
            <a:lvl1pPr>
              <a:defRPr sz="3600" spc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619C2-B134-493A-AB9F-5DE39C929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355721" y="-203944"/>
            <a:ext cx="5770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>
                <a:solidFill>
                  <a:srgbClr val="A3A3A3"/>
                </a:solidFill>
              </a:rPr>
              <a:t>ELT layout</a:t>
            </a:r>
          </a:p>
        </p:txBody>
      </p:sp>
    </p:spTree>
    <p:extLst>
      <p:ext uri="{BB962C8B-B14F-4D97-AF65-F5344CB8AC3E}">
        <p14:creationId xmlns:p14="http://schemas.microsoft.com/office/powerpoint/2010/main" val="41438785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304">
          <p15:clr>
            <a:srgbClr val="5ACBF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full bleed upp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 descr="This photo is a 'placeholder' only. Drag or drop your photo here, or click and tap the center to insert a photo.">
            <a:extLst>
              <a:ext uri="{FF2B5EF4-FFF2-40B4-BE49-F238E27FC236}">
                <a16:creationId xmlns:a16="http://schemas.microsoft.com/office/drawing/2014/main" id="{FA608AEF-BE66-4029-BA63-DA15E89C32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wrap="none" bIns="1554480"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</a:lstStyle>
          <a:p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33AC47-6988-4AF2-AB7A-F400B9B8392F}"/>
              </a:ext>
            </a:extLst>
          </p:cNvPr>
          <p:cNvSpPr>
            <a:spLocks noGrp="1"/>
          </p:cNvSpPr>
          <p:nvPr>
            <p:ph type="title"/>
          </p:nvPr>
        </p:nvSpPr>
        <p:spPr bwMode="ltGray">
          <a:xfrm>
            <a:off x="0" y="585789"/>
            <a:ext cx="12192000" cy="1362282"/>
          </a:xfrm>
          <a:noFill/>
        </p:spPr>
        <p:txBody>
          <a:bodyPr lIns="585216" tIns="0" rIns="585216" bIns="586800" anchor="t" anchorCtr="0">
            <a:noAutofit/>
          </a:bodyPr>
          <a:lstStyle>
            <a:lvl1pPr>
              <a:defRPr sz="3600" spc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619C2-B134-493A-AB9F-5DE39C929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355721" y="-203944"/>
            <a:ext cx="5770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>
                <a:solidFill>
                  <a:srgbClr val="A3A3A3"/>
                </a:solidFill>
              </a:rPr>
              <a:t>ELT layout</a:t>
            </a:r>
          </a:p>
        </p:txBody>
      </p:sp>
    </p:spTree>
    <p:extLst>
      <p:ext uri="{BB962C8B-B14F-4D97-AF65-F5344CB8AC3E}">
        <p14:creationId xmlns:p14="http://schemas.microsoft.com/office/powerpoint/2010/main" val="96444946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304">
          <p15:clr>
            <a:srgbClr val="5ACBF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177A8-A79C-43B2-ABF0-93FCAA494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978C43-7C44-45DE-A710-63B6D2F3F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03892-07CE-4730-BE22-3637F8AD2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A032B-7D7E-47EF-BBEC-4A8D17B77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80A13-03AC-492E-874C-2229A55D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3712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B54FD-3754-4EFB-902E-12EB261D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6488F-9A24-4474-8235-7EEC93600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FE828-C954-40DD-9EAA-804F9D663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8D5DA-5BF6-42F1-92EE-C7B6D0C7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AD2C6-137A-49CA-8DB8-9934A2D2A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402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96F97-FB7D-47CD-96C2-FF24FBF50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B668AF-444C-4EAB-A921-85A1BA6D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6E711-EE28-4D37-B469-49ADEC744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6FAA1-F9C3-4B76-9A8C-D4A1D4A6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078C2-AC07-4DE1-A53A-2D42C068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143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E08EA-AB59-4AD4-8AB6-217AB1ED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80920-D52A-45F6-B986-1ABD39BE0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13A5D1-612B-49EB-B870-0E5FC0AAF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62004-F788-45C5-8668-4EA30124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18F118-9A71-4A12-940F-2182EAF60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9339AE-F1F1-4216-95B9-DF8493586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605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1748-488C-45F5-8DE9-6D7BCC17B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85B38-9653-405B-A482-64DE15356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3EECC-664C-44AB-9B67-C68C47626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A4B98-A7DC-4563-B9D0-BE68735768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270974-EA6A-43C4-9FE6-A4850A025C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CC8622-275C-488A-9A5F-37F6D4A1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8626B5-7D47-43E6-9C30-C986EFF8B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85049-DE7F-4392-9A40-164D1AD3D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852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858D-30B9-44E7-8AFA-AC18C93B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070B1-C656-42E8-9D82-968DFCB05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2AD12A-47A9-4739-84B9-B5146E9A0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E5BAAE-3B5F-4147-A901-E2DDBE1D0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997" y="620429"/>
            <a:ext cx="11306469" cy="359212"/>
          </a:xfrm>
        </p:spPr>
        <p:txBody>
          <a:bodyPr wrap="square" lIns="0" tIns="0" rIns="0" bIns="0">
            <a:spAutoFit/>
          </a:bodyPr>
          <a:lstStyle>
            <a:lvl1pPr>
              <a:lnSpc>
                <a:spcPts val="2769"/>
              </a:lnSpc>
              <a:defRPr sz="2423">
                <a:solidFill>
                  <a:schemeClr val="tx1"/>
                </a:solidFill>
              </a:defRPr>
            </a:lvl1pPr>
          </a:lstStyle>
          <a:p>
            <a:r>
              <a:rPr lang="en-US"/>
              <a:t>Text option 1: three column bulleted list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55997" y="1922587"/>
            <a:ext cx="9384447" cy="53812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2077"/>
              </a:lnSpc>
              <a:buNone/>
              <a:defRPr lang="en-US" sz="173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840" indent="0">
              <a:buNone/>
              <a:defRPr/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Subhead Segoe UI Regular 20/24. Dis </a:t>
            </a:r>
            <a:r>
              <a:rPr lang="en-US" err="1"/>
              <a:t>apid</a:t>
            </a:r>
            <a:r>
              <a:rPr lang="en-US"/>
              <a:t> </a:t>
            </a:r>
            <a:r>
              <a:rPr lang="en-US" err="1"/>
              <a:t>es</a:t>
            </a:r>
            <a:r>
              <a:rPr lang="en-US"/>
              <a:t> </a:t>
            </a:r>
            <a:r>
              <a:rPr lang="en-US" err="1"/>
              <a:t>simusanditis</a:t>
            </a:r>
            <a:r>
              <a:rPr lang="en-US"/>
              <a:t> </a:t>
            </a:r>
            <a:r>
              <a:rPr lang="en-US" err="1"/>
              <a:t>ea</a:t>
            </a:r>
            <a:r>
              <a:rPr lang="en-US"/>
              <a:t> ex et </a:t>
            </a:r>
            <a:r>
              <a:rPr lang="en-US" err="1"/>
              <a:t>illore</a:t>
            </a:r>
            <a:r>
              <a:rPr lang="en-US"/>
              <a:t>, </a:t>
            </a:r>
            <a:r>
              <a:rPr lang="en-US" err="1"/>
              <a:t>nectationet</a:t>
            </a:r>
            <a:r>
              <a:rPr lang="en-US"/>
              <a:t>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dic</a:t>
            </a:r>
            <a:r>
              <a:rPr lang="en-US"/>
              <a:t> </a:t>
            </a:r>
            <a:r>
              <a:rPr lang="en-US" err="1"/>
              <a:t>tem</a:t>
            </a:r>
            <a:r>
              <a:rPr lang="en-US"/>
              <a:t> </a:t>
            </a:r>
            <a:r>
              <a:rPr lang="en-US" err="1"/>
              <a:t>vit</a:t>
            </a:r>
            <a:r>
              <a:rPr lang="en-US"/>
              <a:t> </a:t>
            </a:r>
            <a:r>
              <a:rPr lang="en-US" err="1"/>
              <a:t>velestium</a:t>
            </a:r>
            <a:r>
              <a:rPr lang="en-US"/>
              <a:t> </a:t>
            </a:r>
            <a:r>
              <a:rPr lang="en-US" err="1"/>
              <a:t>reperro</a:t>
            </a:r>
            <a:r>
              <a:rPr lang="en-US"/>
              <a:t> </a:t>
            </a:r>
            <a:r>
              <a:rPr lang="en-US" err="1"/>
              <a:t>rroviduntion</a:t>
            </a:r>
            <a:r>
              <a:rPr lang="en-US"/>
              <a:t> </a:t>
            </a:r>
            <a:r>
              <a:rPr lang="en-US" err="1"/>
              <a:t>conem</a:t>
            </a:r>
            <a:r>
              <a:rPr lang="en-US"/>
              <a:t> </a:t>
            </a:r>
            <a:r>
              <a:rPr lang="en-US" err="1"/>
              <a:t>rehend</a:t>
            </a:r>
            <a:r>
              <a:rPr lang="en-US"/>
              <a:t>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5997" y="3151388"/>
            <a:ext cx="3618381" cy="238264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None/>
              <a:defRPr sz="1211" b="0" spc="0" baseline="0">
                <a:solidFill>
                  <a:srgbClr val="008C72"/>
                </a:solidFill>
                <a:latin typeface="+mj-lt"/>
              </a:defRPr>
            </a:lvl1pPr>
            <a:lvl2pPr marL="247299" marR="0" indent="-247299" algn="l" defTabSz="807231" rtl="0" eaLnBrk="1" fontAlgn="auto" latinLnBrk="0" hangingPunct="1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 lang="en-US" sz="121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ra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sunt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</a:t>
            </a:r>
            <a:r>
              <a:rPr lang="en-US" err="1"/>
              <a:t>ra</a:t>
            </a:r>
            <a:r>
              <a:rPr lang="en-US"/>
              <a:t>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</a:t>
            </a:r>
            <a:r>
              <a:rPr lang="en-US" err="1"/>
              <a:t>sunt</a:t>
            </a:r>
            <a:r>
              <a:rPr lang="en-US"/>
              <a:t>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03383CEA-4FEB-4C9E-B7D6-3B36BC8EB7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451" y="3151388"/>
            <a:ext cx="3618381" cy="238264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None/>
              <a:defRPr sz="1211" b="0" spc="0" baseline="0">
                <a:solidFill>
                  <a:srgbClr val="008C72"/>
                </a:solidFill>
                <a:latin typeface="+mj-lt"/>
              </a:defRPr>
            </a:lvl1pPr>
            <a:lvl2pPr marL="247299" marR="0" indent="-247299" algn="l" defTabSz="807231" rtl="0" eaLnBrk="1" fontAlgn="auto" latinLnBrk="0" hangingPunct="1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 lang="en-US" sz="121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ra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sunt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</a:t>
            </a:r>
            <a:r>
              <a:rPr lang="en-US" err="1"/>
              <a:t>ra</a:t>
            </a:r>
            <a:r>
              <a:rPr lang="en-US"/>
              <a:t>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</a:t>
            </a:r>
            <a:r>
              <a:rPr lang="en-US" err="1"/>
              <a:t>sunt</a:t>
            </a:r>
            <a:r>
              <a:rPr lang="en-US"/>
              <a:t>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35007055-7118-477F-B301-DB401591F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962" y="3151388"/>
            <a:ext cx="3618381" cy="2382640"/>
          </a:xfrm>
        </p:spPr>
        <p:txBody>
          <a:bodyPr lIns="0" tIns="0" rIns="0" bIns="0"/>
          <a:lstStyle>
            <a:lvl1pPr marL="0" indent="0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None/>
              <a:defRPr sz="1211" b="0" spc="0" baseline="0">
                <a:solidFill>
                  <a:srgbClr val="008C72"/>
                </a:solidFill>
                <a:latin typeface="+mj-lt"/>
              </a:defRPr>
            </a:lvl1pPr>
            <a:lvl2pPr marL="247299" marR="0" indent="-247299" algn="l" defTabSz="807231" rtl="0" eaLnBrk="1" fontAlgn="auto" latinLnBrk="0" hangingPunct="1">
              <a:lnSpc>
                <a:spcPts val="1558"/>
              </a:lnSpc>
              <a:spcBef>
                <a:spcPts val="0"/>
              </a:spcBef>
              <a:spcAft>
                <a:spcPts val="519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 lang="en-US" sz="1211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5678" indent="0">
              <a:buNone/>
              <a:defRPr/>
            </a:lvl3pPr>
            <a:lvl4pPr marL="593518" indent="0">
              <a:buNone/>
              <a:defRPr/>
            </a:lvl4pPr>
            <a:lvl5pPr marL="791357" indent="0">
              <a:buNone/>
              <a:defRPr/>
            </a:lvl5pPr>
          </a:lstStyle>
          <a:p>
            <a:pPr lvl="0"/>
            <a:r>
              <a:rPr lang="en-US"/>
              <a:t>Paragraph title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ra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sunt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marL="247299" marR="0" lvl="1" indent="-247299" algn="l" defTabSz="807231" rtl="0" eaLnBrk="1" fontAlgn="auto" latinLnBrk="0" hangingPunct="1">
              <a:lnSpc>
                <a:spcPts val="1558"/>
              </a:lnSpc>
              <a:spcBef>
                <a:spcPts val="1038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US"/>
              <a:t>Body copy Segoe Regular 14/18. </a:t>
            </a:r>
            <a:r>
              <a:rPr lang="en-US" err="1"/>
              <a:t>Boribus</a:t>
            </a:r>
            <a:r>
              <a:rPr lang="en-US"/>
              <a:t> </a:t>
            </a:r>
            <a:r>
              <a:rPr lang="en-US" err="1"/>
              <a:t>sinctius</a:t>
            </a:r>
            <a:r>
              <a:rPr lang="en-US"/>
              <a:t> </a:t>
            </a:r>
            <a:r>
              <a:rPr lang="en-US" err="1"/>
              <a:t>nimaxime</a:t>
            </a:r>
            <a:r>
              <a:rPr lang="en-US"/>
              <a:t> </a:t>
            </a:r>
            <a:r>
              <a:rPr lang="en-US" err="1"/>
              <a:t>nonsequibus</a:t>
            </a:r>
            <a:r>
              <a:rPr lang="en-US"/>
              <a:t> </a:t>
            </a:r>
            <a:r>
              <a:rPr lang="en-US" err="1"/>
              <a:t>dollendis</a:t>
            </a:r>
            <a:r>
              <a:rPr lang="en-US"/>
              <a:t> as </a:t>
            </a:r>
            <a:r>
              <a:rPr lang="en-US" err="1"/>
              <a:t>autestiatur</a:t>
            </a:r>
            <a:r>
              <a:rPr lang="en-US"/>
              <a:t>. </a:t>
            </a:r>
            <a:r>
              <a:rPr lang="en-US" err="1"/>
              <a:t>Urestempor</a:t>
            </a:r>
            <a:r>
              <a:rPr lang="en-US"/>
              <a:t> </a:t>
            </a:r>
            <a:r>
              <a:rPr lang="en-US" err="1"/>
              <a:t>ra</a:t>
            </a:r>
            <a:r>
              <a:rPr lang="en-US"/>
              <a:t> </a:t>
            </a:r>
            <a:r>
              <a:rPr lang="en-US" err="1"/>
              <a:t>aut</a:t>
            </a:r>
            <a:r>
              <a:rPr lang="en-US"/>
              <a:t> </a:t>
            </a:r>
            <a:r>
              <a:rPr lang="en-US" err="1"/>
              <a:t>velique</a:t>
            </a:r>
            <a:r>
              <a:rPr lang="en-US"/>
              <a:t> </a:t>
            </a:r>
            <a:r>
              <a:rPr lang="en-US" err="1"/>
              <a:t>perum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qui </a:t>
            </a:r>
            <a:r>
              <a:rPr lang="en-US" err="1"/>
              <a:t>omnimus</a:t>
            </a:r>
            <a:r>
              <a:rPr lang="en-US"/>
              <a:t>, </a:t>
            </a:r>
            <a:r>
              <a:rPr lang="en-US" err="1"/>
              <a:t>sunt</a:t>
            </a:r>
            <a:r>
              <a:rPr lang="en-US"/>
              <a:t> </a:t>
            </a:r>
            <a:r>
              <a:rPr lang="en-US" err="1"/>
              <a:t>fuga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sp>
        <p:nvSpPr>
          <p:cNvPr id="8" name="Footer Placeholder 14">
            <a:extLst>
              <a:ext uri="{FF2B5EF4-FFF2-40B4-BE49-F238E27FC236}">
                <a16:creationId xmlns:a16="http://schemas.microsoft.com/office/drawing/2014/main" id="{C3334197-F6FD-4697-BB72-4AD1810C0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2066555300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7789E3-1ABF-4C7C-BE29-2E89C6C93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985CDF-576C-40DC-8375-14AAE5F5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DA83D-9B53-4F2B-9F5F-241A8DFA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914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C70B6-2498-44A6-9279-243D9ADE0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F2965-B8AC-430C-9D20-BFFD0D44B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DD8EC-FED2-47FF-AFAB-4BFBD5240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0EB06-D977-4111-8F6B-D297B495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258A1-355F-4610-A30C-203AA58B1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FF3EAB-E144-49BA-83C8-B4A12B10E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463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2FC28-7CFB-4C20-9139-E3166039F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8E872F-6A4F-4719-822B-E588501EE6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E32EF-DA3A-4971-BE76-3F6DA214F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E6437B-46EA-4176-83EF-6C6F380DC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5B95C-5DD5-4872-AE59-5A9BF5C1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76640-7755-4AF8-B014-8A2E2271C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381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9E21F-980B-4DDF-ACB7-114F53346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8C59E-5048-4499-BC84-05C06827C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3B19C-2F10-470C-867B-470DC5F8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5A4E1-2938-41B8-8212-CD20E8021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4B1B1-6297-4455-861D-2DA2E03C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6471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F65DF7-C1CF-4D05-83C9-AEA8E0D8BE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29B8E2-9CBF-4D33-B794-924FB54AB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42470-6360-484C-95DE-83F0A7D92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4CA11-0034-4058-B289-B562C053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691D0-BC3E-46C1-9E9A-837F37CD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2475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0" kern="1200" cap="none" spc="-50" baseline="0" dirty="0">
                <a:ln w="3175">
                  <a:noFill/>
                </a:ln>
                <a:solidFill>
                  <a:srgbClr val="50E6FF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203474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1911">
          <p15:clr>
            <a:srgbClr val="5ACBF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 descr="This is a copyright notice that should be included on the final slide.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>
                <a:solidFill>
                  <a:schemeClr val="tx1"/>
                </a:soli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3" name="Picture 2" descr="Microsoft Dynamics 365 logo, white text version">
            <a:extLst>
              <a:ext uri="{FF2B5EF4-FFF2-40B4-BE49-F238E27FC236}">
                <a16:creationId xmlns:a16="http://schemas.microsoft.com/office/drawing/2014/main" id="{9B7CA3D8-8EC2-4E20-955C-A95CB279C9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584200" y="585788"/>
            <a:ext cx="28911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31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9144000" cy="553998"/>
          </a:xfrm>
          <a:noFill/>
        </p:spPr>
        <p:txBody>
          <a:bodyPr lIns="0" tIns="0" rIns="0" bIns="0" anchor="b" anchorCtr="0">
            <a:spAutoFit/>
          </a:bodyPr>
          <a:lstStyle>
            <a:lvl1pPr>
              <a:defRPr sz="3600" spc="-50" baseline="0">
                <a:solidFill>
                  <a:srgbClr val="50E6FF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0"/>
            <a:ext cx="9144000" cy="338554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 text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4784B253-A7F5-4A69-933E-378F348D1B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08988" y="589607"/>
            <a:ext cx="3200400" cy="457200"/>
          </a:xfrm>
        </p:spPr>
        <p:txBody>
          <a:bodyPr lIns="0" tIns="0" rIns="0" bIns="0"/>
          <a:lstStyle>
            <a:lvl1pPr marL="0" indent="0" algn="r">
              <a:buNone/>
              <a:defRPr sz="2000">
                <a:latin typeface="+mn-lt"/>
              </a:defRPr>
            </a:lvl1pPr>
            <a:lvl2pPr marL="342900" indent="0">
              <a:buNone/>
              <a:defRPr sz="2000"/>
            </a:lvl2pPr>
            <a:lvl3pPr marL="571500" indent="0">
              <a:buNone/>
              <a:defRPr sz="2000"/>
            </a:lvl3pPr>
            <a:lvl4pPr marL="800100" indent="0">
              <a:buNone/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28454974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8"/>
            <a:ext cx="11653523" cy="1724768"/>
          </a:xfrm>
        </p:spPr>
        <p:txBody>
          <a:bodyPr>
            <a:spAutoFit/>
          </a:bodyPr>
          <a:lstStyle>
            <a:lvl1pPr>
              <a:defRPr sz="352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2010333"/>
      </p:ext>
    </p:extLst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gray - EMF" descr="Microsoft logo, gray text version">
            <a:extLst>
              <a:ext uri="{FF2B5EF4-FFF2-40B4-BE49-F238E27FC236}">
                <a16:creationId xmlns:a16="http://schemas.microsoft.com/office/drawing/2014/main" id="{D3453B0B-33DE-4ED0-A610-D76D0E610F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9"/>
            <a:ext cx="1366440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425655"/>
            <a:ext cx="4572000" cy="1108121"/>
          </a:xfrm>
          <a:noFill/>
        </p:spPr>
        <p:txBody>
          <a:bodyPr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1"/>
            <a:ext cx="457200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 text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03489C-EBEC-4BCD-9F33-C51229F573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09049" y="1650980"/>
            <a:ext cx="5507904" cy="355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816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image" Target="../media/image20.emf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26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01.xml"/><Relationship Id="rId21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5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slideLayout" Target="../slideLayouts/slideLayout118.xml"/><Relationship Id="rId29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24" Type="http://schemas.openxmlformats.org/officeDocument/2006/relationships/slideLayout" Target="../slideLayouts/slideLayout122.xml"/><Relationship Id="rId32" Type="http://schemas.openxmlformats.org/officeDocument/2006/relationships/image" Target="../media/image20.emf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23" Type="http://schemas.openxmlformats.org/officeDocument/2006/relationships/slideLayout" Target="../slideLayouts/slideLayout121.xml"/><Relationship Id="rId28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117.xml"/><Relationship Id="rId31" Type="http://schemas.openxmlformats.org/officeDocument/2006/relationships/theme" Target="../theme/theme4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Relationship Id="rId22" Type="http://schemas.openxmlformats.org/officeDocument/2006/relationships/slideLayout" Target="../slideLayouts/slideLayout120.xml"/><Relationship Id="rId27" Type="http://schemas.openxmlformats.org/officeDocument/2006/relationships/slideLayout" Target="../slideLayouts/slideLayout125.xml"/><Relationship Id="rId30" Type="http://schemas.openxmlformats.org/officeDocument/2006/relationships/slideLayout" Target="../slideLayouts/slideLayout128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41.xml"/><Relationship Id="rId18" Type="http://schemas.openxmlformats.org/officeDocument/2006/relationships/slideLayout" Target="../slideLayouts/slideLayout146.xml"/><Relationship Id="rId26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31.xml"/><Relationship Id="rId21" Type="http://schemas.openxmlformats.org/officeDocument/2006/relationships/slideLayout" Target="../slideLayouts/slideLayout149.xml"/><Relationship Id="rId34" Type="http://schemas.openxmlformats.org/officeDocument/2006/relationships/theme" Target="../theme/theme5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slideLayout" Target="../slideLayouts/slideLayout145.xml"/><Relationship Id="rId25" Type="http://schemas.openxmlformats.org/officeDocument/2006/relationships/slideLayout" Target="../slideLayouts/slideLayout153.xml"/><Relationship Id="rId33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44.xml"/><Relationship Id="rId20" Type="http://schemas.openxmlformats.org/officeDocument/2006/relationships/slideLayout" Target="../slideLayouts/slideLayout148.xml"/><Relationship Id="rId29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24" Type="http://schemas.openxmlformats.org/officeDocument/2006/relationships/slideLayout" Target="../slideLayouts/slideLayout152.xml"/><Relationship Id="rId32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3.xml"/><Relationship Id="rId23" Type="http://schemas.openxmlformats.org/officeDocument/2006/relationships/slideLayout" Target="../slideLayouts/slideLayout151.xml"/><Relationship Id="rId28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38.xml"/><Relationship Id="rId19" Type="http://schemas.openxmlformats.org/officeDocument/2006/relationships/slideLayout" Target="../slideLayouts/slideLayout147.xml"/><Relationship Id="rId31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Relationship Id="rId22" Type="http://schemas.openxmlformats.org/officeDocument/2006/relationships/slideLayout" Target="../slideLayouts/slideLayout150.xml"/><Relationship Id="rId27" Type="http://schemas.openxmlformats.org/officeDocument/2006/relationships/slideLayout" Target="../slideLayouts/slideLayout155.xml"/><Relationship Id="rId30" Type="http://schemas.openxmlformats.org/officeDocument/2006/relationships/slideLayout" Target="../slideLayouts/slideLayout158.xml"/><Relationship Id="rId8" Type="http://schemas.openxmlformats.org/officeDocument/2006/relationships/slideLayout" Target="../slideLayouts/slideLayout1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96" y="336252"/>
            <a:ext cx="11306469" cy="813819"/>
          </a:xfrm>
          <a:prstGeom prst="rect">
            <a:avLst/>
          </a:prstGeom>
        </p:spPr>
        <p:txBody>
          <a:bodyPr vert="horz" wrap="square" lIns="0" tIns="91440" rIns="146304" bIns="91440" rtlCol="0" anchor="t">
            <a:noAutofit/>
          </a:bodyPr>
          <a:lstStyle/>
          <a:p>
            <a:r>
              <a:rPr lang="en-US"/>
              <a:t>Heading Segoe UI </a:t>
            </a:r>
            <a:r>
              <a:rPr lang="en-US" err="1"/>
              <a:t>Semibold</a:t>
            </a:r>
            <a:r>
              <a:rPr lang="en-US"/>
              <a:t> 28/32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5996" y="1817560"/>
            <a:ext cx="11306469" cy="2102608"/>
          </a:xfrm>
          <a:prstGeom prst="rect">
            <a:avLst/>
          </a:prstGeom>
        </p:spPr>
        <p:txBody>
          <a:bodyPr vert="horz" wrap="square" lIns="0" tIns="91440" rIns="146304" bIns="91440" rtlCol="0">
            <a:spAutoFit/>
          </a:bodyPr>
          <a:lstStyle/>
          <a:p>
            <a:pPr lvl="0"/>
            <a:r>
              <a:rPr lang="en-US"/>
              <a:t>H2 Segoe UI </a:t>
            </a:r>
            <a:r>
              <a:rPr lang="en-US" err="1"/>
              <a:t>Semibold</a:t>
            </a:r>
            <a:r>
              <a:rPr lang="en-US"/>
              <a:t> 20/24</a:t>
            </a:r>
          </a:p>
          <a:p>
            <a:pPr lvl="1"/>
            <a:r>
              <a:rPr lang="en-US"/>
              <a:t>B1 Segoe UI Regular 20/24 </a:t>
            </a:r>
          </a:p>
          <a:p>
            <a:pPr lvl="1"/>
            <a:endParaRPr lang="en-US"/>
          </a:p>
          <a:p>
            <a:pPr lvl="2"/>
            <a:r>
              <a:rPr lang="en-US"/>
              <a:t>H3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3"/>
            <a:r>
              <a:rPr lang="en-US"/>
              <a:t>B2 Segoe UI Regular 14/18</a:t>
            </a:r>
          </a:p>
          <a:p>
            <a:pPr lvl="3"/>
            <a:endParaRPr lang="en-US"/>
          </a:p>
          <a:p>
            <a:pPr lvl="4"/>
            <a:r>
              <a:rPr lang="en-US"/>
              <a:t>H4 Segoe UI Bold 10/12</a:t>
            </a:r>
          </a:p>
          <a:p>
            <a:pPr lvl="6"/>
            <a:r>
              <a:rPr lang="en-US"/>
              <a:t>B3 Segoe UI Regular 10/12</a:t>
            </a:r>
          </a:p>
        </p:txBody>
      </p:sp>
      <p:pic>
        <p:nvPicPr>
          <p:cNvPr id="14" name="Picture 1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458F08C-E145-410B-B71F-F971408D4FA6}"/>
              </a:ext>
            </a:extLst>
          </p:cNvPr>
          <p:cNvPicPr>
            <a:picLocks noChangeAspect="1"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9"/>
          <a:stretch/>
        </p:blipFill>
        <p:spPr>
          <a:xfrm>
            <a:off x="12293068" y="0"/>
            <a:ext cx="669495" cy="6858000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99A560D-F2FE-428C-A24D-30E7600CC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840" y="6450195"/>
            <a:ext cx="11586711" cy="118296"/>
          </a:xfrm>
          <a:prstGeom prst="rect">
            <a:avLst/>
          </a:prstGeom>
        </p:spPr>
        <p:txBody>
          <a:bodyPr vert="horz" lIns="91440" tIns="45720" rIns="91440" bIns="45720" numCol="2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Microsoft Corporation                                                                                  								                      Dynamics 365 </a:t>
            </a:r>
          </a:p>
        </p:txBody>
      </p:sp>
    </p:spTree>
    <p:extLst>
      <p:ext uri="{BB962C8B-B14F-4D97-AF65-F5344CB8AC3E}">
        <p14:creationId xmlns:p14="http://schemas.microsoft.com/office/powerpoint/2010/main" val="216439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831" r:id="rId54"/>
  </p:sldLayoutIdLst>
  <p:transition>
    <p:fade/>
  </p:transition>
  <p:txStyles>
    <p:titleStyle>
      <a:lvl1pPr algn="l" defTabSz="807231" rtl="0" eaLnBrk="1" latinLnBrk="0" hangingPunct="1">
        <a:lnSpc>
          <a:spcPct val="90000"/>
        </a:lnSpc>
        <a:spcBef>
          <a:spcPct val="0"/>
        </a:spcBef>
        <a:buNone/>
        <a:defRPr lang="en-US" sz="3200" b="0" kern="1200" cap="none" spc="0" baseline="0" dirty="0" smtClean="0">
          <a:ln w="3175">
            <a:noFill/>
          </a:ln>
          <a:solidFill>
            <a:schemeClr val="tx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0" marR="0" indent="0" algn="l" defTabSz="80723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2077" kern="1200" spc="-43" baseline="0">
          <a:solidFill>
            <a:schemeClr val="tx1"/>
          </a:solidFill>
          <a:latin typeface="+mj-lt"/>
          <a:ea typeface="+mn-ea"/>
          <a:cs typeface="+mn-cs"/>
        </a:defRPr>
      </a:lvl1pPr>
      <a:lvl2pPr marL="0" marR="0" indent="0" algn="l" defTabSz="80723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731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0" algn="l" defTabSz="80723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558" kern="1200" spc="0" baseline="0">
          <a:solidFill>
            <a:schemeClr val="tx2"/>
          </a:solidFill>
          <a:latin typeface="+mj-lt"/>
          <a:ea typeface="+mn-ea"/>
          <a:cs typeface="+mn-cs"/>
        </a:defRPr>
      </a:lvl3pPr>
      <a:lvl4pPr marL="0" marR="0" indent="0" algn="l" defTabSz="80723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558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0" algn="l" defTabSz="80723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038" b="1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018076" indent="0" algn="l" defTabSz="807231" rtl="0" eaLnBrk="1" latinLnBrk="0" hangingPunct="1">
        <a:spcBef>
          <a:spcPct val="20000"/>
        </a:spcBef>
        <a:buFont typeface="Arial" pitchFamily="34" charset="0"/>
        <a:buNone/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807231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itchFamily="34" charset="0"/>
        <a:buNone/>
        <a:defRPr sz="1038" kern="1200">
          <a:solidFill>
            <a:schemeClr val="tx1"/>
          </a:solidFill>
          <a:latin typeface="+mn-lt"/>
          <a:ea typeface="+mn-ea"/>
          <a:cs typeface="+mn-cs"/>
        </a:defRPr>
      </a:lvl7pPr>
      <a:lvl8pPr marL="3027116" indent="-201808" algn="l" defTabSz="807231" rtl="0" eaLnBrk="1" latinLnBrk="0" hangingPunct="1">
        <a:spcBef>
          <a:spcPct val="20000"/>
        </a:spcBef>
        <a:buFont typeface="Arial" pitchFamily="34" charset="0"/>
        <a:buChar char="•"/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430733" indent="-201808" algn="l" defTabSz="807231" rtl="0" eaLnBrk="1" latinLnBrk="0" hangingPunct="1">
        <a:spcBef>
          <a:spcPct val="20000"/>
        </a:spcBef>
        <a:buFont typeface="Arial" pitchFamily="34" charset="0"/>
        <a:buChar char="•"/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403615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2pPr>
      <a:lvl3pPr marL="807231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3pPr>
      <a:lvl4pPr marL="1210846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4pPr>
      <a:lvl5pPr marL="1614462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5pPr>
      <a:lvl6pPr marL="2018078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6pPr>
      <a:lvl7pPr marL="2421693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7pPr>
      <a:lvl8pPr marL="2825308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8pPr>
      <a:lvl9pPr marL="3228925" algn="l" defTabSz="807231" rtl="0" eaLnBrk="1" latinLnBrk="0" hangingPunct="1">
        <a:defRPr sz="15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1" pos="1528">
          <p15:clr>
            <a:srgbClr val="C35EA4"/>
          </p15:clr>
        </p15:guide>
        <p15:guide id="32" pos="1731">
          <p15:clr>
            <a:srgbClr val="C35EA4"/>
          </p15:clr>
        </p15:guide>
        <p15:guide id="33" pos="2968">
          <p15:clr>
            <a:srgbClr val="C35EA4"/>
          </p15:clr>
        </p15:guide>
        <p15:guide id="34" pos="3132">
          <p15:clr>
            <a:srgbClr val="C35EA4"/>
          </p15:clr>
        </p15:guide>
        <p15:guide id="35" pos="4365">
          <p15:clr>
            <a:srgbClr val="C35EA4"/>
          </p15:clr>
        </p15:guide>
        <p15:guide id="36" pos="4534">
          <p15:clr>
            <a:srgbClr val="C35EA4"/>
          </p15:clr>
        </p15:guide>
        <p15:guide id="37" pos="5757">
          <p15:clr>
            <a:srgbClr val="C35EA4"/>
          </p15:clr>
        </p15:guide>
        <p15:guide id="38" pos="5923">
          <p15:clr>
            <a:srgbClr val="C35EA4"/>
          </p15:clr>
        </p15:guide>
        <p15:guide id="39" pos="7161">
          <p15:clr>
            <a:srgbClr val="C35EA4"/>
          </p15:clr>
        </p15:guide>
        <p15:guide id="40" pos="7326">
          <p15:clr>
            <a:srgbClr val="C35EA4"/>
          </p15:clr>
        </p15:guide>
        <p15:guide id="41" pos="332">
          <p15:clr>
            <a:srgbClr val="F26B43"/>
          </p15:clr>
        </p15:guide>
        <p15:guide id="42" pos="8568">
          <p15:clr>
            <a:srgbClr val="F26B43"/>
          </p15:clr>
        </p15:guide>
        <p15:guide id="43" orient="horz" pos="831">
          <p15:clr>
            <a:srgbClr val="5ACBF0"/>
          </p15:clr>
        </p15:guide>
        <p15:guide id="44" orient="horz" pos="1535">
          <p15:clr>
            <a:srgbClr val="5ACBF0"/>
          </p15:clr>
        </p15:guide>
        <p15:guide id="45" orient="horz" pos="670">
          <p15:clr>
            <a:srgbClr val="5ACBF0"/>
          </p15:clr>
        </p15:guide>
        <p15:guide id="46" orient="horz" pos="1676">
          <p15:clr>
            <a:srgbClr val="5ACBF0"/>
          </p15:clr>
        </p15:guide>
        <p15:guide id="47" orient="horz" pos="2357">
          <p15:clr>
            <a:srgbClr val="5ACBF0"/>
          </p15:clr>
        </p15:guide>
        <p15:guide id="48" orient="horz" pos="2544">
          <p15:clr>
            <a:srgbClr val="5ACBF0"/>
          </p15:clr>
        </p15:guide>
        <p15:guide id="49" orient="horz" pos="313">
          <p15:clr>
            <a:srgbClr val="F26B43"/>
          </p15:clr>
        </p15:guide>
        <p15:guide id="50" orient="horz" pos="4560">
          <p15:clr>
            <a:srgbClr val="F26B43"/>
          </p15:clr>
        </p15:guide>
        <p15:guide id="51" orient="horz" pos="3200">
          <p15:clr>
            <a:srgbClr val="5ACBF0"/>
          </p15:clr>
        </p15:guide>
        <p15:guide id="52" orient="horz" pos="3341">
          <p15:clr>
            <a:srgbClr val="5ACBF0"/>
          </p15:clr>
        </p15:guide>
        <p15:guide id="53" orient="horz" pos="4032">
          <p15:clr>
            <a:srgbClr val="5ACBF0"/>
          </p15:clr>
        </p15:guide>
        <p15:guide id="54" orient="horz" pos="4165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88988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8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  <p:sldLayoutId id="2147483733" r:id="rId18"/>
    <p:sldLayoutId id="2147483734" r:id="rId19"/>
    <p:sldLayoutId id="2147483735" r:id="rId20"/>
    <p:sldLayoutId id="2147483736" r:id="rId21"/>
    <p:sldLayoutId id="2147483737" r:id="rId22"/>
    <p:sldLayoutId id="2147483738" r:id="rId23"/>
    <p:sldLayoutId id="2147483739" r:id="rId24"/>
    <p:sldLayoutId id="2147483740" r:id="rId25"/>
    <p:sldLayoutId id="2147483741" r:id="rId26"/>
    <p:sldLayoutId id="2147483742" r:id="rId27"/>
    <p:sldLayoutId id="2147483744" r:id="rId28"/>
    <p:sldLayoutId id="2147483745" r:id="rId29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0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8">
          <p15:clr>
            <a:srgbClr val="C35EA4"/>
          </p15:clr>
        </p15:guide>
        <p15:guide id="17" pos="7313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85">
          <p15:clr>
            <a:srgbClr val="A4A3A4"/>
          </p15:clr>
        </p15:guide>
        <p15:guide id="29" orient="horz" pos="4135">
          <p15:clr>
            <a:srgbClr val="A4A3A4"/>
          </p15:clr>
        </p15:guide>
        <p15:guide id="30" pos="7495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5D529A-C5C3-4C33-A024-4E48EC0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6A0B9-5BE2-4F9E-9CEF-EBB9EDF52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B4AD3-0E39-48D4-9FA2-F621886D3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EF318-AE32-419B-A2FE-53142A0734C3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65740-D022-4580-99F1-EA3BF0144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181CF-CD9A-46A9-A7EE-523266847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3022F-D349-43C7-86E2-843FD023F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0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4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32"/>
          <a:stretch>
            <a:fillRect/>
          </a:stretch>
        </p:blipFill>
        <p:spPr>
          <a:xfrm rot="5400000">
            <a:off x="9288989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1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4" rIns="182854" bIns="1462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05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  <p:sldLayoutId id="2147483782" r:id="rId18"/>
    <p:sldLayoutId id="2147483783" r:id="rId19"/>
    <p:sldLayoutId id="2147483784" r:id="rId20"/>
    <p:sldLayoutId id="2147483785" r:id="rId21"/>
    <p:sldLayoutId id="2147483786" r:id="rId22"/>
    <p:sldLayoutId id="2147483787" r:id="rId23"/>
    <p:sldLayoutId id="2147483788" r:id="rId24"/>
    <p:sldLayoutId id="2147483789" r:id="rId25"/>
    <p:sldLayoutId id="2147483790" r:id="rId26"/>
    <p:sldLayoutId id="2147483792" r:id="rId27"/>
    <p:sldLayoutId id="2147483793" r:id="rId28"/>
    <p:sldLayoutId id="2147483794" r:id="rId29"/>
    <p:sldLayoutId id="2147483795" r:id="rId30"/>
  </p:sldLayoutIdLst>
  <p:transition>
    <p:fade/>
  </p:transition>
  <p:hf sldNum="0" hdr="0" ftr="0" dt="0"/>
  <p:txStyles>
    <p:titleStyle>
      <a:lvl1pPr algn="l" defTabSz="932563" rtl="0" eaLnBrk="1" latinLnBrk="0" hangingPunct="1">
        <a:lnSpc>
          <a:spcPct val="100000"/>
        </a:lnSpc>
        <a:spcBef>
          <a:spcPct val="0"/>
        </a:spcBef>
        <a:buNone/>
        <a:defRPr lang="en-US" sz="3600" b="0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556" marR="0" indent="-228556" algn="l" defTabSz="93256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112" marR="0" indent="-228556" algn="l" defTabSz="93256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099" marR="0" indent="-199986" algn="l" defTabSz="93256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801" marR="0" indent="-180940" algn="l" defTabSz="93256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741" marR="0" indent="-168243" algn="l" defTabSz="93256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7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1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2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2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8">
          <p15:clr>
            <a:srgbClr val="C35EA4"/>
          </p15:clr>
        </p15:guide>
        <p15:guide id="17" pos="7313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85">
          <p15:clr>
            <a:srgbClr val="A4A3A4"/>
          </p15:clr>
        </p15:guide>
        <p15:guide id="29" orient="horz" pos="4135">
          <p15:clr>
            <a:srgbClr val="A4A3A4"/>
          </p15:clr>
        </p15:guide>
        <p15:guide id="30" pos="7495">
          <p15:clr>
            <a:srgbClr val="A4A3A4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2" y="1189178"/>
            <a:ext cx="11653521" cy="205203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77B6C6-9BA5-441A-A196-A5365EA4BE21}"/>
              </a:ext>
            </a:extLst>
          </p:cNvPr>
          <p:cNvGrpSpPr/>
          <p:nvPr userDrawn="1"/>
        </p:nvGrpSpPr>
        <p:grpSpPr>
          <a:xfrm rot="5400000">
            <a:off x="10042169" y="2339071"/>
            <a:ext cx="5409049" cy="730911"/>
            <a:chOff x="3184538" y="0"/>
            <a:chExt cx="9389529" cy="1461567"/>
          </a:xfrm>
        </p:grpSpPr>
        <p:sp>
          <p:nvSpPr>
            <p:cNvPr id="15" name="Shape 4961">
              <a:extLst>
                <a:ext uri="{FF2B5EF4-FFF2-40B4-BE49-F238E27FC236}">
                  <a16:creationId xmlns:a16="http://schemas.microsoft.com/office/drawing/2014/main" id="{95D135AC-37A5-4A06-B3C9-193E182B0719}"/>
                </a:ext>
              </a:extLst>
            </p:cNvPr>
            <p:cNvSpPr/>
            <p:nvPr userDrawn="1"/>
          </p:nvSpPr>
          <p:spPr>
            <a:xfrm>
              <a:off x="4189057" y="0"/>
              <a:ext cx="2006917" cy="881533"/>
            </a:xfrm>
            <a:custGeom>
              <a:avLst/>
              <a:gdLst/>
              <a:ahLst/>
              <a:cxnLst/>
              <a:rect l="0" t="0" r="0" b="0"/>
              <a:pathLst>
                <a:path w="2006917" h="881533">
                  <a:moveTo>
                    <a:pt x="0" y="881533"/>
                  </a:moveTo>
                  <a:lnTo>
                    <a:pt x="2006917" y="881533"/>
                  </a:lnTo>
                  <a:lnTo>
                    <a:pt x="2006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 cap="flat">
              <a:noFill/>
              <a:miter lim="100000"/>
            </a:ln>
          </p:spPr>
          <p:style>
            <a:lnRef idx="1">
              <a:srgbClr val="3C3C41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16" name="Shape 34744">
              <a:extLst>
                <a:ext uri="{FF2B5EF4-FFF2-40B4-BE49-F238E27FC236}">
                  <a16:creationId xmlns:a16="http://schemas.microsoft.com/office/drawing/2014/main" id="{817999BF-53B2-444A-99F4-117F1796CAA7}"/>
                </a:ext>
              </a:extLst>
            </p:cNvPr>
            <p:cNvSpPr/>
            <p:nvPr userDrawn="1"/>
          </p:nvSpPr>
          <p:spPr>
            <a:xfrm>
              <a:off x="7381545" y="0"/>
              <a:ext cx="2006918" cy="881533"/>
            </a:xfrm>
            <a:custGeom>
              <a:avLst/>
              <a:gdLst/>
              <a:ahLst/>
              <a:cxnLst/>
              <a:rect l="0" t="0" r="0" b="0"/>
              <a:pathLst>
                <a:path w="2006918" h="881533">
                  <a:moveTo>
                    <a:pt x="0" y="0"/>
                  </a:moveTo>
                  <a:lnTo>
                    <a:pt x="2006918" y="0"/>
                  </a:lnTo>
                  <a:lnTo>
                    <a:pt x="2006918" y="881533"/>
                  </a:lnTo>
                  <a:lnTo>
                    <a:pt x="0" y="881533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827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17" name="Shape 34745">
              <a:extLst>
                <a:ext uri="{FF2B5EF4-FFF2-40B4-BE49-F238E27FC236}">
                  <a16:creationId xmlns:a16="http://schemas.microsoft.com/office/drawing/2014/main" id="{E086CAE3-B457-4060-8697-670563A2ECA2}"/>
                </a:ext>
              </a:extLst>
            </p:cNvPr>
            <p:cNvSpPr/>
            <p:nvPr userDrawn="1"/>
          </p:nvSpPr>
          <p:spPr>
            <a:xfrm>
              <a:off x="10566082" y="0"/>
              <a:ext cx="2006918" cy="881533"/>
            </a:xfrm>
            <a:custGeom>
              <a:avLst/>
              <a:gdLst/>
              <a:ahLst/>
              <a:cxnLst/>
              <a:rect l="0" t="0" r="0" b="0"/>
              <a:pathLst>
                <a:path w="2006918" h="881533">
                  <a:moveTo>
                    <a:pt x="0" y="0"/>
                  </a:moveTo>
                  <a:lnTo>
                    <a:pt x="2006918" y="0"/>
                  </a:lnTo>
                  <a:lnTo>
                    <a:pt x="2006918" y="881533"/>
                  </a:lnTo>
                  <a:lnTo>
                    <a:pt x="0" y="881533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C3C4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18" name="Shape 34746">
              <a:extLst>
                <a:ext uri="{FF2B5EF4-FFF2-40B4-BE49-F238E27FC236}">
                  <a16:creationId xmlns:a16="http://schemas.microsoft.com/office/drawing/2014/main" id="{01F8B444-6D61-450F-85CF-BE6DEA5AAFBF}"/>
                </a:ext>
              </a:extLst>
            </p:cNvPr>
            <p:cNvSpPr/>
            <p:nvPr userDrawn="1"/>
          </p:nvSpPr>
          <p:spPr>
            <a:xfrm>
              <a:off x="3184538" y="0"/>
              <a:ext cx="1001878" cy="881533"/>
            </a:xfrm>
            <a:custGeom>
              <a:avLst/>
              <a:gdLst/>
              <a:ahLst/>
              <a:cxnLst/>
              <a:rect l="0" t="0" r="0" b="0"/>
              <a:pathLst>
                <a:path w="1001878" h="881533">
                  <a:moveTo>
                    <a:pt x="0" y="0"/>
                  </a:moveTo>
                  <a:lnTo>
                    <a:pt x="1001878" y="0"/>
                  </a:lnTo>
                  <a:lnTo>
                    <a:pt x="1001878" y="881533"/>
                  </a:lnTo>
                  <a:lnTo>
                    <a:pt x="0" y="881533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827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19" name="Shape 34747">
              <a:extLst>
                <a:ext uri="{FF2B5EF4-FFF2-40B4-BE49-F238E27FC236}">
                  <a16:creationId xmlns:a16="http://schemas.microsoft.com/office/drawing/2014/main" id="{E2FB111C-9090-4B8B-9EB0-202D6A516F21}"/>
                </a:ext>
              </a:extLst>
            </p:cNvPr>
            <p:cNvSpPr/>
            <p:nvPr userDrawn="1"/>
          </p:nvSpPr>
          <p:spPr>
            <a:xfrm>
              <a:off x="3184538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827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0" name="Shape 34748">
              <a:extLst>
                <a:ext uri="{FF2B5EF4-FFF2-40B4-BE49-F238E27FC236}">
                  <a16:creationId xmlns:a16="http://schemas.microsoft.com/office/drawing/2014/main" id="{91B50781-10EC-4E1F-B5E4-742837B1C53B}"/>
                </a:ext>
              </a:extLst>
            </p:cNvPr>
            <p:cNvSpPr/>
            <p:nvPr userDrawn="1"/>
          </p:nvSpPr>
          <p:spPr>
            <a:xfrm>
              <a:off x="4187469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0E5D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1" name="Shape 34749">
              <a:extLst>
                <a:ext uri="{FF2B5EF4-FFF2-40B4-BE49-F238E27FC236}">
                  <a16:creationId xmlns:a16="http://schemas.microsoft.com/office/drawing/2014/main" id="{CD8AD58D-282F-4F94-9FE6-43EBCAB22106}"/>
                </a:ext>
              </a:extLst>
            </p:cNvPr>
            <p:cNvSpPr/>
            <p:nvPr userDrawn="1"/>
          </p:nvSpPr>
          <p:spPr>
            <a:xfrm>
              <a:off x="7378370" y="1061517"/>
              <a:ext cx="1001865" cy="400050"/>
            </a:xfrm>
            <a:custGeom>
              <a:avLst/>
              <a:gdLst/>
              <a:ahLst/>
              <a:cxnLst/>
              <a:rect l="0" t="0" r="0" b="0"/>
              <a:pathLst>
                <a:path w="1001865" h="400050">
                  <a:moveTo>
                    <a:pt x="0" y="0"/>
                  </a:moveTo>
                  <a:lnTo>
                    <a:pt x="1001865" y="0"/>
                  </a:lnTo>
                  <a:lnTo>
                    <a:pt x="1001865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0E5D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2" name="Shape 34750">
              <a:extLst>
                <a:ext uri="{FF2B5EF4-FFF2-40B4-BE49-F238E27FC236}">
                  <a16:creationId xmlns:a16="http://schemas.microsoft.com/office/drawing/2014/main" id="{1469AF9B-3707-4C95-99BC-141BEB17FC0D}"/>
                </a:ext>
              </a:extLst>
            </p:cNvPr>
            <p:cNvSpPr/>
            <p:nvPr userDrawn="1"/>
          </p:nvSpPr>
          <p:spPr>
            <a:xfrm>
              <a:off x="10569257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75757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3" name="Shape 34751">
              <a:extLst>
                <a:ext uri="{FF2B5EF4-FFF2-40B4-BE49-F238E27FC236}">
                  <a16:creationId xmlns:a16="http://schemas.microsoft.com/office/drawing/2014/main" id="{4AE90400-490F-44F5-8302-8F40D62FDC8E}"/>
                </a:ext>
              </a:extLst>
            </p:cNvPr>
            <p:cNvSpPr/>
            <p:nvPr userDrawn="1"/>
          </p:nvSpPr>
          <p:spPr>
            <a:xfrm>
              <a:off x="5189347" y="1061517"/>
              <a:ext cx="1001865" cy="400050"/>
            </a:xfrm>
            <a:custGeom>
              <a:avLst/>
              <a:gdLst/>
              <a:ahLst/>
              <a:cxnLst/>
              <a:rect l="0" t="0" r="0" b="0"/>
              <a:pathLst>
                <a:path w="1001865" h="400050">
                  <a:moveTo>
                    <a:pt x="0" y="0"/>
                  </a:moveTo>
                  <a:lnTo>
                    <a:pt x="1001865" y="0"/>
                  </a:lnTo>
                  <a:lnTo>
                    <a:pt x="1001865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C3C4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4" name="Shape 34752">
              <a:extLst>
                <a:ext uri="{FF2B5EF4-FFF2-40B4-BE49-F238E27FC236}">
                  <a16:creationId xmlns:a16="http://schemas.microsoft.com/office/drawing/2014/main" id="{187386E8-4278-4410-BE4F-111D903393E4}"/>
                </a:ext>
              </a:extLst>
            </p:cNvPr>
            <p:cNvSpPr/>
            <p:nvPr userDrawn="1"/>
          </p:nvSpPr>
          <p:spPr>
            <a:xfrm>
              <a:off x="8380235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C3C4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5" name="Shape 34753">
              <a:extLst>
                <a:ext uri="{FF2B5EF4-FFF2-40B4-BE49-F238E27FC236}">
                  <a16:creationId xmlns:a16="http://schemas.microsoft.com/office/drawing/2014/main" id="{F94571AA-13E1-43F4-94CA-44AA2FA53D41}"/>
                </a:ext>
              </a:extLst>
            </p:cNvPr>
            <p:cNvSpPr/>
            <p:nvPr userDrawn="1"/>
          </p:nvSpPr>
          <p:spPr>
            <a:xfrm>
              <a:off x="9567380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0E5D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6" name="Shape 34754">
              <a:extLst>
                <a:ext uri="{FF2B5EF4-FFF2-40B4-BE49-F238E27FC236}">
                  <a16:creationId xmlns:a16="http://schemas.microsoft.com/office/drawing/2014/main" id="{0ECBE342-8882-44EF-9A00-D1134C80C7EA}"/>
                </a:ext>
              </a:extLst>
            </p:cNvPr>
            <p:cNvSpPr/>
            <p:nvPr userDrawn="1"/>
          </p:nvSpPr>
          <p:spPr>
            <a:xfrm>
              <a:off x="9561564" y="0"/>
              <a:ext cx="1001878" cy="881533"/>
            </a:xfrm>
            <a:custGeom>
              <a:avLst/>
              <a:gdLst/>
              <a:ahLst/>
              <a:cxnLst/>
              <a:rect l="0" t="0" r="0" b="0"/>
              <a:pathLst>
                <a:path w="1001878" h="881533">
                  <a:moveTo>
                    <a:pt x="0" y="0"/>
                  </a:moveTo>
                  <a:lnTo>
                    <a:pt x="1001878" y="0"/>
                  </a:lnTo>
                  <a:lnTo>
                    <a:pt x="1001878" y="881533"/>
                  </a:lnTo>
                  <a:lnTo>
                    <a:pt x="0" y="881533"/>
                  </a:lnTo>
                  <a:lnTo>
                    <a:pt x="0" y="0"/>
                  </a:lnTo>
                </a:path>
              </a:pathLst>
            </a:custGeom>
            <a:ln w="0" cap="flat">
              <a:noFill/>
              <a:miter lim="100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0E5D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7" name="Shape 4980">
              <a:extLst>
                <a:ext uri="{FF2B5EF4-FFF2-40B4-BE49-F238E27FC236}">
                  <a16:creationId xmlns:a16="http://schemas.microsoft.com/office/drawing/2014/main" id="{C970ED7D-1385-4A4C-A9D0-D3EED68A774F}"/>
                </a:ext>
              </a:extLst>
            </p:cNvPr>
            <p:cNvSpPr/>
            <p:nvPr userDrawn="1"/>
          </p:nvSpPr>
          <p:spPr>
            <a:xfrm>
              <a:off x="6375438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400050"/>
                  </a:moveTo>
                  <a:lnTo>
                    <a:pt x="1001878" y="400050"/>
                  </a:lnTo>
                  <a:lnTo>
                    <a:pt x="10018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 cap="flat">
              <a:noFill/>
              <a:miter lim="100000"/>
            </a:ln>
          </p:spPr>
          <p:style>
            <a:lnRef idx="1">
              <a:srgbClr val="3C3C41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8" name="Shape 34755">
              <a:extLst>
                <a:ext uri="{FF2B5EF4-FFF2-40B4-BE49-F238E27FC236}">
                  <a16:creationId xmlns:a16="http://schemas.microsoft.com/office/drawing/2014/main" id="{0C253C64-52F3-445E-B30C-1E024E7E144F}"/>
                </a:ext>
              </a:extLst>
            </p:cNvPr>
            <p:cNvSpPr/>
            <p:nvPr userDrawn="1"/>
          </p:nvSpPr>
          <p:spPr>
            <a:xfrm>
              <a:off x="11572189" y="1061517"/>
              <a:ext cx="1001878" cy="400050"/>
            </a:xfrm>
            <a:custGeom>
              <a:avLst/>
              <a:gdLst/>
              <a:ahLst/>
              <a:cxnLst/>
              <a:rect l="0" t="0" r="0" b="0"/>
              <a:pathLst>
                <a:path w="1001878" h="400050">
                  <a:moveTo>
                    <a:pt x="0" y="0"/>
                  </a:moveTo>
                  <a:lnTo>
                    <a:pt x="1001878" y="0"/>
                  </a:lnTo>
                  <a:lnTo>
                    <a:pt x="1001878" y="400050"/>
                  </a:lnTo>
                  <a:lnTo>
                    <a:pt x="0" y="400050"/>
                  </a:lnTo>
                  <a:lnTo>
                    <a:pt x="0" y="0"/>
                  </a:lnTo>
                </a:path>
              </a:pathLst>
            </a:custGeom>
            <a:ln w="3175" cap="flat">
              <a:noFill/>
              <a:miter lim="100000"/>
            </a:ln>
          </p:spPr>
          <p:style>
            <a:lnRef idx="1">
              <a:srgbClr val="3C3C41"/>
            </a:lnRef>
            <a:fillRef idx="1">
              <a:srgbClr val="3C3C4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  <p:sp>
          <p:nvSpPr>
            <p:cNvPr id="29" name="Shape 4982">
              <a:extLst>
                <a:ext uri="{FF2B5EF4-FFF2-40B4-BE49-F238E27FC236}">
                  <a16:creationId xmlns:a16="http://schemas.microsoft.com/office/drawing/2014/main" id="{15C3D0B7-CE60-422F-93CD-EA3506DA5C23}"/>
                </a:ext>
              </a:extLst>
            </p:cNvPr>
            <p:cNvSpPr/>
            <p:nvPr userDrawn="1"/>
          </p:nvSpPr>
          <p:spPr>
            <a:xfrm>
              <a:off x="6377026" y="0"/>
              <a:ext cx="1001878" cy="881533"/>
            </a:xfrm>
            <a:custGeom>
              <a:avLst/>
              <a:gdLst/>
              <a:ahLst/>
              <a:cxnLst/>
              <a:rect l="0" t="0" r="0" b="0"/>
              <a:pathLst>
                <a:path w="1001878" h="881533">
                  <a:moveTo>
                    <a:pt x="0" y="881533"/>
                  </a:moveTo>
                  <a:lnTo>
                    <a:pt x="1001878" y="881533"/>
                  </a:lnTo>
                  <a:lnTo>
                    <a:pt x="10018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 cap="flat">
              <a:noFill/>
              <a:miter lim="100000"/>
            </a:ln>
          </p:spPr>
          <p:style>
            <a:lnRef idx="1">
              <a:srgbClr val="3C3C41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sz="1800"/>
            </a:p>
          </p:txBody>
        </p:sp>
      </p:grp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EC98CE5D-DD5B-411A-8495-D797E888254C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3397218" y="-16935"/>
          <a:ext cx="2500652" cy="5416206"/>
        </p:xfrm>
        <a:graphic>
          <a:graphicData uri="http://schemas.openxmlformats.org/drawingml/2006/table">
            <a:tbl>
              <a:tblPr firstRow="1" firstCol="1" bandRow="1"/>
              <a:tblGrid>
                <a:gridCol w="2500652">
                  <a:extLst>
                    <a:ext uri="{9D8B030D-6E8A-4147-A177-3AD203B41FA5}">
                      <a16:colId xmlns:a16="http://schemas.microsoft.com/office/drawing/2014/main" val="2676493096"/>
                    </a:ext>
                  </a:extLst>
                </a:gridCol>
              </a:tblGrid>
              <a:tr h="18054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500" b="1">
                          <a:solidFill>
                            <a:srgbClr val="00827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Unlock next.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0251" marR="67608" marT="0" marB="405055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19204"/>
                  </a:ext>
                </a:extLst>
              </a:tr>
              <a:tr h="1805402">
                <a:tc>
                  <a:txBody>
                    <a:bodyPr/>
                    <a:lstStyle/>
                    <a:p>
                      <a:pPr marL="0" marR="0" lvl="0" indent="0" algn="l" defTabSz="91436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500" b="1" kern="1200">
                          <a:solidFill>
                            <a:srgbClr val="FFFEFD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Unlock next.</a:t>
                      </a:r>
                      <a:endParaRPr lang="en-US" sz="3500" b="1" kern="1200">
                        <a:solidFill>
                          <a:srgbClr val="FFFEFD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0251" marR="67608" marT="0" marB="405055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116892"/>
                  </a:ext>
                </a:extLst>
              </a:tr>
              <a:tr h="1805402">
                <a:tc>
                  <a:txBody>
                    <a:bodyPr/>
                    <a:lstStyle/>
                    <a:p>
                      <a:pPr marL="0" marR="0" lvl="0" indent="0" algn="l" defTabSz="91436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500" b="1" kern="1200">
                          <a:solidFill>
                            <a:srgbClr val="30E5D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Unlock next.</a:t>
                      </a:r>
                      <a:endParaRPr lang="en-US" sz="3500" b="1" kern="1200">
                        <a:solidFill>
                          <a:srgbClr val="30E5D0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0251" marR="67608" marT="0" marB="405055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C3C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30878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ECDE1102-7C20-46FB-B893-8097E5277781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2381238" y="5495709"/>
          <a:ext cx="3968905" cy="1316153"/>
        </p:xfrm>
        <a:graphic>
          <a:graphicData uri="http://schemas.openxmlformats.org/drawingml/2006/table">
            <a:tbl>
              <a:tblPr firstRow="1" firstCol="1" bandRow="1"/>
              <a:tblGrid>
                <a:gridCol w="839668">
                  <a:extLst>
                    <a:ext uri="{9D8B030D-6E8A-4147-A177-3AD203B41FA5}">
                      <a16:colId xmlns:a16="http://schemas.microsoft.com/office/drawing/2014/main" val="1609752180"/>
                    </a:ext>
                  </a:extLst>
                </a:gridCol>
                <a:gridCol w="828447">
                  <a:extLst>
                    <a:ext uri="{9D8B030D-6E8A-4147-A177-3AD203B41FA5}">
                      <a16:colId xmlns:a16="http://schemas.microsoft.com/office/drawing/2014/main" val="1258621652"/>
                    </a:ext>
                  </a:extLst>
                </a:gridCol>
                <a:gridCol w="730561">
                  <a:extLst>
                    <a:ext uri="{9D8B030D-6E8A-4147-A177-3AD203B41FA5}">
                      <a16:colId xmlns:a16="http://schemas.microsoft.com/office/drawing/2014/main" val="1939155094"/>
                    </a:ext>
                  </a:extLst>
                </a:gridCol>
                <a:gridCol w="730561">
                  <a:extLst>
                    <a:ext uri="{9D8B030D-6E8A-4147-A177-3AD203B41FA5}">
                      <a16:colId xmlns:a16="http://schemas.microsoft.com/office/drawing/2014/main" val="1921586234"/>
                    </a:ext>
                  </a:extLst>
                </a:gridCol>
                <a:gridCol w="839668">
                  <a:extLst>
                    <a:ext uri="{9D8B030D-6E8A-4147-A177-3AD203B41FA5}">
                      <a16:colId xmlns:a16="http://schemas.microsoft.com/office/drawing/2014/main" val="1402456235"/>
                    </a:ext>
                  </a:extLst>
                </a:gridCol>
              </a:tblGrid>
              <a:tr h="1056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3258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3258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3258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3258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25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791449"/>
                  </a:ext>
                </a:extLst>
              </a:tr>
              <a:tr h="214610">
                <a:tc rowSpan="5">
                  <a:txBody>
                    <a:bodyPr/>
                    <a:lstStyle/>
                    <a:p>
                      <a:pPr marL="1651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51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412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258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1776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78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E5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322679"/>
                  </a:ext>
                </a:extLst>
              </a:tr>
              <a:tr h="2834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651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57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57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67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78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31" marR="54931" marT="27466" marB="2746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092800"/>
                  </a:ext>
                </a:extLst>
              </a:tr>
              <a:tr h="606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258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C3C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540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258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C3C4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068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60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  <p:sldLayoutId id="2147483815" r:id="rId18"/>
    <p:sldLayoutId id="2147483816" r:id="rId19"/>
    <p:sldLayoutId id="2147483817" r:id="rId20"/>
    <p:sldLayoutId id="2147483818" r:id="rId21"/>
    <p:sldLayoutId id="2147483819" r:id="rId22"/>
    <p:sldLayoutId id="2147483820" r:id="rId23"/>
    <p:sldLayoutId id="2147483821" r:id="rId24"/>
    <p:sldLayoutId id="2147483822" r:id="rId25"/>
    <p:sldLayoutId id="2147483823" r:id="rId26"/>
    <p:sldLayoutId id="2147483824" r:id="rId27"/>
    <p:sldLayoutId id="2147483825" r:id="rId28"/>
    <p:sldLayoutId id="2147483826" r:id="rId29"/>
    <p:sldLayoutId id="2147483827" r:id="rId30"/>
    <p:sldLayoutId id="2147483828" r:id="rId31"/>
    <p:sldLayoutId id="2147483829" r:id="rId32"/>
    <p:sldLayoutId id="2147483830" r:id="rId33"/>
  </p:sldLayoutIdLst>
  <p:transition>
    <p:fade/>
  </p:transition>
  <p:txStyles>
    <p:titleStyle>
      <a:lvl1pPr algn="l" defTabSz="914192" rtl="0" eaLnBrk="1" latinLnBrk="0" hangingPunct="1">
        <a:lnSpc>
          <a:spcPct val="90000"/>
        </a:lnSpc>
        <a:spcBef>
          <a:spcPct val="0"/>
        </a:spcBef>
        <a:buNone/>
        <a:defRPr lang="en-US" sz="4704" b="0" kern="1200" cap="none" spc="-100" baseline="0" dirty="0" smtClean="0">
          <a:ln w="3175">
            <a:noFill/>
          </a:ln>
          <a:solidFill>
            <a:schemeClr val="tx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336080" marR="0" indent="-336080" algn="l" defTabSz="91419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20" kern="1200" spc="0" baseline="0">
          <a:solidFill>
            <a:schemeClr val="tx1"/>
          </a:solidFill>
          <a:latin typeface="+mj-lt"/>
          <a:ea typeface="+mn-ea"/>
          <a:cs typeface="+mn-cs"/>
        </a:defRPr>
      </a:lvl1pPr>
      <a:lvl2pPr marL="572581" marR="0" indent="-236500" algn="l" defTabSz="91419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784187" marR="0" indent="-224054" algn="l" defTabSz="91419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08241" marR="0" indent="-224054" algn="l" defTabSz="91419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232294" marR="0" indent="-224054" algn="l" defTabSz="91419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026" indent="-228548" algn="l" defTabSz="914192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123" indent="-228548" algn="l" defTabSz="914192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219" indent="-228548" algn="l" defTabSz="914192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5315" indent="-228548" algn="l" defTabSz="914192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095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192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287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3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479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2575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99670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6767" algn="l" defTabSz="914192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392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xperience.dynamics.com/requestlicense" TargetMode="External"/><Relationship Id="rId3" Type="http://schemas.openxmlformats.org/officeDocument/2006/relationships/hyperlink" Target="http://dynamicspartners.transform.microsoft.com/" TargetMode="External"/><Relationship Id="rId7" Type="http://schemas.openxmlformats.org/officeDocument/2006/relationships/hyperlink" Target="https://cdx-d365-clickthrough.azurewebsites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cdx.transform.microsoft.com/" TargetMode="External"/><Relationship Id="rId5" Type="http://schemas.openxmlformats.org/officeDocument/2006/relationships/hyperlink" Target="https://aka.ms/tpd" TargetMode="External"/><Relationship Id="rId10" Type="http://schemas.openxmlformats.org/officeDocument/2006/relationships/image" Target="../media/image54.png"/><Relationship Id="rId4" Type="http://schemas.openxmlformats.org/officeDocument/2006/relationships/hyperlink" Target="http://powerplatformpartners.transform.microsoft.com/" TargetMode="External"/><Relationship Id="rId9" Type="http://schemas.openxmlformats.org/officeDocument/2006/relationships/hyperlink" Target="https://partner.microsoft.com/en-us/dashboard/mpn/membership/benefits/azureclou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ideo 6">
            <a:extLst>
              <a:ext uri="{FF2B5EF4-FFF2-40B4-BE49-F238E27FC236}">
                <a16:creationId xmlns:a16="http://schemas.microsoft.com/office/drawing/2014/main" id="{DB2D314E-E340-975B-4563-7518F544766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8022" r="25245" b="-1"/>
          <a:stretch/>
        </p:blipFill>
        <p:spPr>
          <a:xfrm>
            <a:off x="4079047" y="10"/>
            <a:ext cx="8112955" cy="6857990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A8359F-0BA7-49C3-A429-2517C6E2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20" y="941692"/>
            <a:ext cx="3235580" cy="2097190"/>
          </a:xfrm>
        </p:spPr>
        <p:txBody>
          <a:bodyPr wrap="square" anchor="b">
            <a:normAutofit/>
          </a:bodyPr>
          <a:lstStyle/>
          <a:p>
            <a:r>
              <a:rPr lang="en-US"/>
              <a:t>Dynamics 365 Sell coaching Tuesday</a:t>
            </a:r>
            <a:endParaRPr lang="en-SE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392E93B-C6D1-743F-DB78-D668FF6F16C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2563" y="3521450"/>
            <a:ext cx="3208337" cy="2582117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Peter Rhodin                     Peter Nicks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9F47A8-E000-4A1B-998B-BA8A6B37ED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320" y="3990975"/>
            <a:ext cx="1658256" cy="1664352"/>
          </a:xfrm>
          <a:prstGeom prst="rect">
            <a:avLst/>
          </a:prstGeom>
        </p:spPr>
      </p:pic>
      <p:pic>
        <p:nvPicPr>
          <p:cNvPr id="16" name="Picture 15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D3BA5DBA-5266-403B-9970-73994F5C20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3823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700" y="4052439"/>
            <a:ext cx="1068591" cy="160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2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D751DFE1-7156-4A3D-BE31-D043EEC91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047" y="1108581"/>
            <a:ext cx="7454644" cy="1473396"/>
          </a:xfrm>
        </p:spPr>
        <p:txBody>
          <a:bodyPr/>
          <a:lstStyle/>
          <a:p>
            <a:r>
              <a:rPr lang="en-US" err="1"/>
              <a:t>Vad</a:t>
            </a:r>
            <a:r>
              <a:rPr lang="en-US"/>
              <a:t> </a:t>
            </a:r>
            <a:r>
              <a:rPr lang="en-US" err="1"/>
              <a:t>är</a:t>
            </a:r>
            <a:r>
              <a:rPr lang="en-US"/>
              <a:t> Dynamics Sell Coaching Tuesday</a:t>
            </a:r>
            <a:endParaRPr lang="en-SE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6A206F-69CD-451B-9D22-8E752465D3A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75047" y="1919104"/>
            <a:ext cx="9602788" cy="338105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-10 </a:t>
            </a:r>
            <a:r>
              <a:rPr lang="en-US" err="1">
                <a:solidFill>
                  <a:schemeClr val="bg1"/>
                </a:solidFill>
              </a:rPr>
              <a:t>tisdagar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fram</a:t>
            </a:r>
            <a:r>
              <a:rPr lang="en-US">
                <a:solidFill>
                  <a:schemeClr val="bg1"/>
                </a:solidFill>
              </a:rPr>
              <a:t> till </a:t>
            </a:r>
            <a:r>
              <a:rPr lang="en-US" err="1">
                <a:solidFill>
                  <a:schemeClr val="bg1"/>
                </a:solidFill>
              </a:rPr>
              <a:t>sommaren</a:t>
            </a:r>
            <a:r>
              <a:rPr lang="en-US">
                <a:solidFill>
                  <a:schemeClr val="bg1"/>
                </a:solidFill>
              </a:rPr>
              <a:t>.</a:t>
            </a:r>
          </a:p>
          <a:p>
            <a:r>
              <a:rPr lang="en-US">
                <a:solidFill>
                  <a:schemeClr val="bg1"/>
                </a:solidFill>
              </a:rPr>
              <a:t>-30 </a:t>
            </a:r>
            <a:r>
              <a:rPr lang="en-US" err="1">
                <a:solidFill>
                  <a:schemeClr val="bg1"/>
                </a:solidFill>
              </a:rPr>
              <a:t>minuter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r>
              <a:rPr lang="en-US">
                <a:solidFill>
                  <a:schemeClr val="bg1"/>
                </a:solidFill>
              </a:rPr>
              <a:t>-Presentation av </a:t>
            </a:r>
            <a:r>
              <a:rPr lang="en-US" err="1">
                <a:solidFill>
                  <a:schemeClr val="bg1"/>
                </a:solidFill>
              </a:rPr>
              <a:t>applikation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och</a:t>
            </a:r>
            <a:r>
              <a:rPr lang="en-US">
                <a:solidFill>
                  <a:schemeClr val="bg1"/>
                </a:solidFill>
              </a:rPr>
              <a:t> tips </a:t>
            </a:r>
            <a:r>
              <a:rPr lang="en-US" err="1">
                <a:solidFill>
                  <a:schemeClr val="bg1"/>
                </a:solidFill>
              </a:rPr>
              <a:t>hur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sälja</a:t>
            </a:r>
            <a:r>
              <a:rPr lang="en-US">
                <a:solidFill>
                  <a:schemeClr val="bg1"/>
                </a:solidFill>
              </a:rPr>
              <a:t> den.</a:t>
            </a:r>
          </a:p>
          <a:p>
            <a:r>
              <a:rPr lang="en-US">
                <a:solidFill>
                  <a:schemeClr val="bg1"/>
                </a:solidFill>
              </a:rPr>
              <a:t>	</a:t>
            </a:r>
            <a:r>
              <a:rPr lang="en-US" err="1">
                <a:solidFill>
                  <a:schemeClr val="bg1"/>
                </a:solidFill>
              </a:rPr>
              <a:t>eller</a:t>
            </a:r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-</a:t>
            </a:r>
            <a:r>
              <a:rPr lang="en-US" err="1">
                <a:solidFill>
                  <a:schemeClr val="bg1"/>
                </a:solidFill>
              </a:rPr>
              <a:t>Gå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genom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en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säljutmaning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och</a:t>
            </a:r>
            <a:r>
              <a:rPr lang="en-US">
                <a:solidFill>
                  <a:schemeClr val="bg1"/>
                </a:solidFill>
              </a:rPr>
              <a:t> tips på </a:t>
            </a:r>
            <a:r>
              <a:rPr lang="en-US" err="1">
                <a:solidFill>
                  <a:schemeClr val="bg1"/>
                </a:solidFill>
              </a:rPr>
              <a:t>hur</a:t>
            </a:r>
            <a:r>
              <a:rPr lang="en-US">
                <a:solidFill>
                  <a:schemeClr val="bg1"/>
                </a:solidFill>
              </a:rPr>
              <a:t> man </a:t>
            </a:r>
            <a:r>
              <a:rPr lang="en-US" err="1">
                <a:solidFill>
                  <a:schemeClr val="bg1"/>
                </a:solidFill>
              </a:rPr>
              <a:t>kan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lösa</a:t>
            </a:r>
            <a:r>
              <a:rPr lang="en-US">
                <a:solidFill>
                  <a:schemeClr val="bg1"/>
                </a:solidFill>
              </a:rPr>
              <a:t> det.</a:t>
            </a:r>
          </a:p>
          <a:p>
            <a:r>
              <a:rPr lang="en-US">
                <a:solidFill>
                  <a:schemeClr val="bg1"/>
                </a:solidFill>
              </a:rPr>
              <a:t>-</a:t>
            </a:r>
            <a:r>
              <a:rPr lang="en-US" err="1">
                <a:solidFill>
                  <a:schemeClr val="bg1"/>
                </a:solidFill>
              </a:rPr>
              <a:t>Målgrupp</a:t>
            </a:r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	-</a:t>
            </a:r>
            <a:r>
              <a:rPr lang="en-US" err="1">
                <a:solidFill>
                  <a:schemeClr val="bg1"/>
                </a:solidFill>
              </a:rPr>
              <a:t>Säljare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eller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annan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säljande</a:t>
            </a:r>
            <a:r>
              <a:rPr lang="en-US">
                <a:solidFill>
                  <a:schemeClr val="bg1"/>
                </a:solidFill>
              </a:rPr>
              <a:t> roll.</a:t>
            </a:r>
          </a:p>
          <a:p>
            <a:r>
              <a:rPr lang="en-US">
                <a:solidFill>
                  <a:schemeClr val="bg1"/>
                </a:solidFill>
              </a:rPr>
              <a:t>	-Ny till Dynamics</a:t>
            </a:r>
          </a:p>
          <a:p>
            <a:r>
              <a:rPr lang="en-US">
                <a:solidFill>
                  <a:schemeClr val="bg1"/>
                </a:solidFill>
              </a:rPr>
              <a:t>	-Ny till </a:t>
            </a:r>
            <a:r>
              <a:rPr lang="en-US" err="1">
                <a:solidFill>
                  <a:schemeClr val="bg1"/>
                </a:solidFill>
              </a:rPr>
              <a:t>en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viss</a:t>
            </a:r>
            <a:r>
              <a:rPr lang="en-US">
                <a:solidFill>
                  <a:schemeClr val="bg1"/>
                </a:solidFill>
              </a:rPr>
              <a:t> application</a:t>
            </a:r>
          </a:p>
          <a:p>
            <a:r>
              <a:rPr lang="en-US">
                <a:solidFill>
                  <a:schemeClr val="bg1"/>
                </a:solidFill>
              </a:rPr>
              <a:t>	-</a:t>
            </a:r>
            <a:r>
              <a:rPr lang="en-US" err="1">
                <a:solidFill>
                  <a:schemeClr val="bg1"/>
                </a:solidFill>
              </a:rPr>
              <a:t>Erfarna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som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vill</a:t>
            </a:r>
            <a:r>
              <a:rPr lang="en-US">
                <a:solidFill>
                  <a:schemeClr val="bg1"/>
                </a:solidFill>
              </a:rPr>
              <a:t> ha lite </a:t>
            </a:r>
            <a:r>
              <a:rPr lang="en-US" err="1">
                <a:solidFill>
                  <a:schemeClr val="bg1"/>
                </a:solidFill>
              </a:rPr>
              <a:t>nya</a:t>
            </a:r>
            <a:r>
              <a:rPr lang="en-US">
                <a:solidFill>
                  <a:schemeClr val="bg1"/>
                </a:solidFill>
              </a:rPr>
              <a:t> tips</a:t>
            </a:r>
            <a:endParaRPr lang="en-S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EB34468-51E5-4525-8324-DC08B4E2E0A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25251" r="23117" b="15089"/>
          <a:stretch/>
        </p:blipFill>
        <p:spPr>
          <a:xfrm>
            <a:off x="4079047" y="0"/>
            <a:ext cx="8112955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90B7EB-5598-4438-B7AF-0E419517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19" y="2322365"/>
            <a:ext cx="3530153" cy="2097190"/>
          </a:xfrm>
        </p:spPr>
        <p:txBody>
          <a:bodyPr anchor="ctr"/>
          <a:lstStyle/>
          <a:p>
            <a:r>
              <a:rPr lang="en-US" sz="4400" err="1">
                <a:cs typeface="Segoe UI Semibold"/>
              </a:rPr>
              <a:t>Resurser</a:t>
            </a:r>
            <a:r>
              <a:rPr lang="en-US" sz="4400">
                <a:cs typeface="Segoe UI Semibold"/>
              </a:rPr>
              <a:t> + </a:t>
            </a:r>
            <a:r>
              <a:rPr lang="en-US" sz="4400" err="1">
                <a:cs typeface="Segoe UI Semibold"/>
              </a:rPr>
              <a:t>demoskola</a:t>
            </a:r>
            <a:endParaRPr lang="en-IN" sz="4400">
              <a:cs typeface="Segoe UI Semibold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718CA04-EB2C-493A-8B3F-E2F38EEF12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wrap="square" lIns="0" tIns="89642" rIns="143428" bIns="89642" rtlCol="0" anchor="t">
            <a:spAutoFit/>
          </a:bodyPr>
          <a:lstStyle/>
          <a:p>
            <a:endParaRPr lang="en-US"/>
          </a:p>
          <a:p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5B8DC8-27EE-4E71-BC06-450FB8B0369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6000"/>
          </a:blip>
          <a:stretch>
            <a:fillRect/>
          </a:stretch>
        </p:blipFill>
        <p:spPr>
          <a:xfrm>
            <a:off x="6232029" y="1518543"/>
            <a:ext cx="3547687" cy="336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0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E3667F-228B-43BA-8686-600B9B4A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522" y="924309"/>
            <a:ext cx="11655840" cy="899537"/>
          </a:xfrm>
        </p:spPr>
        <p:txBody>
          <a:bodyPr/>
          <a:lstStyle/>
          <a:p>
            <a:r>
              <a:rPr lang="sv-SE" sz="3600" spc="-49">
                <a:latin typeface="Segoe UI Semibold"/>
              </a:rPr>
              <a:t>Agenda</a:t>
            </a:r>
            <a:br>
              <a:rPr lang="sv-SE" sz="3200" spc="-49">
                <a:latin typeface="Segoe UI Semibold"/>
              </a:rPr>
            </a:br>
            <a:br>
              <a:rPr lang="sv-SE" sz="3200" spc="-49">
                <a:latin typeface="Segoe UI Semibold"/>
              </a:rPr>
            </a:br>
            <a:r>
              <a:rPr lang="sv-SE" sz="2400" spc="-49">
                <a:latin typeface="Segoe UI Semibold"/>
              </a:rPr>
              <a:t>Partnerhubben</a:t>
            </a:r>
            <a:br>
              <a:rPr lang="sv-SE" sz="3200" spc="-49">
                <a:latin typeface="Segoe UI Semibold"/>
              </a:rPr>
            </a:br>
            <a:r>
              <a:rPr lang="sv-SE" sz="1400" u="sng" spc="-49">
                <a:latin typeface="Segoe UI Semibold"/>
                <a:hlinkClick r:id="rId3"/>
              </a:rPr>
              <a:t>dynamicspartners.transform.microsoft.com</a:t>
            </a:r>
            <a:r>
              <a:rPr lang="sv-SE" sz="1400" u="sng" spc="-49">
                <a:latin typeface="Segoe UI Semibold"/>
              </a:rPr>
              <a:t> </a:t>
            </a:r>
            <a:br>
              <a:rPr lang="sv-SE" sz="1400" u="sng" spc="-49">
                <a:latin typeface="Segoe UI Semibold"/>
              </a:rPr>
            </a:br>
            <a:r>
              <a:rPr lang="sv-SE" sz="1400" u="sng" spc="-49">
                <a:latin typeface="Segoe UI Semibold"/>
                <a:hlinkClick r:id="rId4"/>
              </a:rPr>
              <a:t>powerplatformpartners.transform.microsoft.com</a:t>
            </a:r>
            <a:br>
              <a:rPr lang="sv-SE" sz="1400" u="sng" spc="-49">
                <a:latin typeface="Segoe UI Semibold"/>
              </a:rPr>
            </a:br>
            <a:br>
              <a:rPr lang="sv-SE" sz="1400" u="sng" spc="-49">
                <a:latin typeface="Segoe UI Semibold"/>
              </a:rPr>
            </a:br>
            <a:r>
              <a:rPr lang="en-US" sz="2400" spc="-49">
                <a:latin typeface="Segoe UI Semibold"/>
              </a:rPr>
              <a:t>Technical Presales and Deployment Services</a:t>
            </a:r>
            <a:br>
              <a:rPr lang="sv-SE" sz="1600" spc="-49">
                <a:latin typeface="Segoe UI Semibold"/>
              </a:rPr>
            </a:br>
            <a:r>
              <a:rPr lang="en-US" sz="1200" u="sng" spc="-49">
                <a:latin typeface="Segoe UI Semibold"/>
                <a:hlinkClick r:id="rId5"/>
              </a:rPr>
              <a:t>aka.ms/tpd</a:t>
            </a:r>
            <a:r>
              <a:rPr lang="en-US" sz="1200" u="sng" spc="-49">
                <a:latin typeface="Segoe UI Semibold"/>
              </a:rPr>
              <a:t> </a:t>
            </a:r>
            <a:br>
              <a:rPr lang="sv-SE" sz="1000" u="sng" spc="-49">
                <a:latin typeface="Segoe UI Semibold"/>
              </a:rPr>
            </a:br>
            <a:br>
              <a:rPr lang="sv-SE" sz="1000" spc="-49">
                <a:latin typeface="Segoe UI Semibold"/>
              </a:rPr>
            </a:br>
            <a:r>
              <a:rPr lang="sv-SE" sz="2400" spc="-49">
                <a:latin typeface="Segoe UI Semibold"/>
              </a:rPr>
              <a:t>CDX Transform</a:t>
            </a:r>
            <a:br>
              <a:rPr lang="sv-SE" sz="2400" spc="-49">
                <a:latin typeface="Segoe UI Semibold"/>
              </a:rPr>
            </a:br>
            <a:r>
              <a:rPr lang="en-US" sz="1200" u="sng" spc="-49">
                <a:latin typeface="Segoe UI Semibold"/>
                <a:hlinkClick r:id="rId6"/>
              </a:rPr>
              <a:t>cdx.transform.microsoft.com</a:t>
            </a:r>
            <a:br>
              <a:rPr lang="en-US" sz="1200" u="sng" spc="-49">
                <a:latin typeface="Segoe UI Semibold"/>
              </a:rPr>
            </a:br>
            <a:br>
              <a:rPr lang="sv-SE" sz="1000" spc="-49">
                <a:latin typeface="Segoe UI Semibold"/>
              </a:rPr>
            </a:br>
            <a:r>
              <a:rPr lang="sv-SE" sz="2400" spc="-49" err="1">
                <a:latin typeface="Segoe UI Semibold"/>
              </a:rPr>
              <a:t>Click</a:t>
            </a:r>
            <a:r>
              <a:rPr lang="sv-SE" sz="2400" spc="-49">
                <a:latin typeface="Segoe UI Semibold"/>
              </a:rPr>
              <a:t> </a:t>
            </a:r>
            <a:r>
              <a:rPr lang="sv-SE" sz="2400" spc="-49" err="1">
                <a:latin typeface="Segoe UI Semibold"/>
              </a:rPr>
              <a:t>Through</a:t>
            </a:r>
            <a:r>
              <a:rPr lang="sv-SE" sz="2400" spc="-49">
                <a:latin typeface="Segoe UI Semibold"/>
              </a:rPr>
              <a:t> Demos</a:t>
            </a:r>
            <a:br>
              <a:rPr lang="sv-SE" sz="2400" spc="-49">
                <a:latin typeface="Segoe UI Semibold"/>
              </a:rPr>
            </a:br>
            <a:r>
              <a:rPr lang="en-US" sz="1200" u="sng" spc="-49">
                <a:latin typeface="Segoe UI Semibold"/>
                <a:hlinkClick r:id="rId7"/>
              </a:rPr>
              <a:t>cdx-d365-clickthrough.azurewebsites.net</a:t>
            </a:r>
            <a:br>
              <a:rPr lang="en-US" sz="1200" u="sng" spc="-49">
                <a:latin typeface="Segoe UI Semibold"/>
              </a:rPr>
            </a:br>
            <a:br>
              <a:rPr lang="en-US" sz="1000" u="sng" spc="-49">
                <a:latin typeface="Segoe UI Semibold"/>
              </a:rPr>
            </a:br>
            <a:r>
              <a:rPr lang="sv-SE" sz="2400" spc="-49">
                <a:latin typeface="Segoe UI Semibold"/>
              </a:rPr>
              <a:t>Partnerlicensen</a:t>
            </a:r>
            <a:br>
              <a:rPr lang="sv-SE" sz="2400" spc="-49">
                <a:latin typeface="Segoe UI Semibold"/>
              </a:rPr>
            </a:br>
            <a:r>
              <a:rPr lang="en-US" sz="1200" u="sng" spc="-49">
                <a:latin typeface="Segoe UI Semibold"/>
                <a:hlinkClick r:id="rId8"/>
              </a:rPr>
              <a:t>experience.dynamics.com/</a:t>
            </a:r>
            <a:r>
              <a:rPr lang="en-US" sz="1200" u="sng" spc="-49" err="1">
                <a:latin typeface="Segoe UI Semibold"/>
                <a:hlinkClick r:id="rId8"/>
              </a:rPr>
              <a:t>requestlicense</a:t>
            </a:r>
            <a:br>
              <a:rPr lang="en-US" sz="1200" u="sng" spc="-49">
                <a:latin typeface="Segoe UI Semibold"/>
              </a:rPr>
            </a:br>
            <a:br>
              <a:rPr lang="en-US" sz="1000" u="sng" spc="-49">
                <a:latin typeface="Segoe UI Semibold"/>
              </a:rPr>
            </a:br>
            <a:r>
              <a:rPr lang="sv-SE" sz="2400" spc="-49">
                <a:latin typeface="Segoe UI Semibold"/>
              </a:rPr>
              <a:t>IUR</a:t>
            </a:r>
            <a:br>
              <a:rPr lang="sv-SE" sz="2400" spc="-49">
                <a:latin typeface="Segoe UI Semibold"/>
              </a:rPr>
            </a:br>
            <a:r>
              <a:rPr lang="en-US" sz="1200" u="sng" spc="-49">
                <a:latin typeface="Segoe UI Semibold"/>
                <a:hlinkClick r:id="rId9"/>
              </a:rPr>
              <a:t>partner.microsoft.com/</a:t>
            </a:r>
            <a:r>
              <a:rPr lang="en-US" sz="1200" u="sng" spc="-49" err="1">
                <a:latin typeface="Segoe UI Semibold"/>
                <a:hlinkClick r:id="rId9"/>
              </a:rPr>
              <a:t>en</a:t>
            </a:r>
            <a:r>
              <a:rPr lang="en-US" sz="1200" u="sng" spc="-49">
                <a:latin typeface="Segoe UI Semibold"/>
                <a:hlinkClick r:id="rId9"/>
              </a:rPr>
              <a:t>-us/dashboard/</a:t>
            </a:r>
            <a:r>
              <a:rPr lang="en-US" sz="1200" u="sng" spc="-49" err="1">
                <a:latin typeface="Segoe UI Semibold"/>
                <a:hlinkClick r:id="rId9"/>
              </a:rPr>
              <a:t>mpn</a:t>
            </a:r>
            <a:r>
              <a:rPr lang="en-US" sz="1200" u="sng" spc="-49">
                <a:latin typeface="Segoe UI Semibold"/>
                <a:hlinkClick r:id="rId9"/>
              </a:rPr>
              <a:t>/membership/benefits/</a:t>
            </a:r>
            <a:r>
              <a:rPr lang="en-US" sz="1200" u="sng" spc="-49" err="1">
                <a:latin typeface="Segoe UI Semibold"/>
                <a:hlinkClick r:id="rId9"/>
              </a:rPr>
              <a:t>azurecloud</a:t>
            </a:r>
            <a:br>
              <a:rPr lang="en-US" sz="1200" u="sng" spc="-49">
                <a:latin typeface="Segoe UI Semibold"/>
              </a:rPr>
            </a:br>
            <a:br>
              <a:rPr lang="en-US" sz="1200" u="sng" spc="-49">
                <a:latin typeface="Segoe UI Semibold"/>
              </a:rPr>
            </a:br>
            <a:br>
              <a:rPr lang="sv-SE" sz="2400" spc="-49">
                <a:latin typeface="Segoe UI Semibold"/>
              </a:rPr>
            </a:br>
            <a:br>
              <a:rPr lang="sv-SE" spc="-49">
                <a:latin typeface="Segoe UI Semibold"/>
              </a:rPr>
            </a:br>
            <a:br>
              <a:rPr lang="sv-SE" sz="3921" spc="-49">
                <a:latin typeface="Segoe UI Semibold"/>
              </a:rPr>
            </a:br>
            <a:endParaRPr lang="LID4096" sz="392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02A5AE-7673-64B5-E2F9-5F4A9EF8CF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31061" y="591078"/>
            <a:ext cx="913918" cy="111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F6B8D6-FAE0-7F20-A4EF-CD52B50ECC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3308" y="2408378"/>
            <a:ext cx="11653523" cy="580865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Dynamics platform pitch</a:t>
            </a:r>
            <a:endParaRPr lang="LID4096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C5F07E-C812-E05F-A4A5-C57A821BB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308" y="1324251"/>
            <a:ext cx="10515600" cy="1325563"/>
          </a:xfrm>
        </p:spPr>
        <p:txBody>
          <a:bodyPr/>
          <a:lstStyle/>
          <a:p>
            <a:r>
              <a:rPr lang="en-US" sz="4000" err="1"/>
              <a:t>Nästa</a:t>
            </a:r>
            <a:r>
              <a:rPr lang="en-US" sz="4000"/>
              <a:t> </a:t>
            </a:r>
            <a:r>
              <a:rPr lang="en-US" sz="4000" err="1"/>
              <a:t>vecka</a:t>
            </a:r>
            <a:r>
              <a:rPr lang="en-US" sz="4000"/>
              <a:t> 10/5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42614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9_Dynamics 365">
  <a:themeElements>
    <a:clrScheme name="Dynamics365">
      <a:dk1>
        <a:srgbClr val="3C3C41"/>
      </a:dk1>
      <a:lt1>
        <a:srgbClr val="FFFFFF"/>
      </a:lt1>
      <a:dk2>
        <a:srgbClr val="008272"/>
      </a:dk2>
      <a:lt2>
        <a:srgbClr val="FFFFFF"/>
      </a:lt2>
      <a:accent1>
        <a:srgbClr val="EBEBEB"/>
      </a:accent1>
      <a:accent2>
        <a:srgbClr val="75757A"/>
      </a:accent2>
      <a:accent3>
        <a:srgbClr val="3C3C41"/>
      </a:accent3>
      <a:accent4>
        <a:srgbClr val="008272"/>
      </a:accent4>
      <a:accent5>
        <a:srgbClr val="30E5D0"/>
      </a:accent5>
      <a:accent6>
        <a:srgbClr val="FEF000"/>
      </a:accent6>
      <a:hlink>
        <a:srgbClr val="0078D4"/>
      </a:hlink>
      <a:folHlink>
        <a:srgbClr val="0078D4"/>
      </a:folHlink>
    </a:clrScheme>
    <a:fontScheme name="Dynamics 365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ynamics365 Template draft v2 [Read-Only]" id="{AE216260-D42C-4C1E-8D5A-CECF7E24C337}" vid="{6B014B85-3B75-4FB2-9678-21D2E447F32C}"/>
    </a:ext>
  </a:extLst>
</a:theme>
</file>

<file path=ppt/theme/theme2.xml><?xml version="1.0" encoding="utf-8"?>
<a:theme xmlns:a="http://schemas.openxmlformats.org/drawingml/2006/main" name="3_5-50183_Microsoft_Inspire_Template">
  <a:themeElements>
    <a:clrScheme name="Microsoft Ready + Microsoft Inspire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0078D4"/>
      </a:accent1>
      <a:accent2>
        <a:srgbClr val="002050"/>
      </a:accent2>
      <a:accent3>
        <a:srgbClr val="737373"/>
      </a:accent3>
      <a:accent4>
        <a:srgbClr val="5C2D91"/>
      </a:accent4>
      <a:accent5>
        <a:srgbClr val="BAD80A"/>
      </a:accent5>
      <a:accent6>
        <a:srgbClr val="D2D2D2"/>
      </a:accent6>
      <a:hlink>
        <a:srgbClr val="0078D4"/>
      </a:hlink>
      <a:folHlink>
        <a:srgbClr val="0078D4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nspire_Corenote_Template.potx" id="{2CADBBCA-27D9-46E7-B3A3-C567313FF888}" vid="{6828082F-1582-489F-88E4-F27562D9B61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WHITE TEMPLATE">
  <a:themeElements>
    <a:clrScheme name="ST_Illustration_White_Blue">
      <a:dk1>
        <a:srgbClr val="1A1A1A"/>
      </a:dk1>
      <a:lt1>
        <a:srgbClr val="FFFFFF"/>
      </a:lt1>
      <a:dk2>
        <a:srgbClr val="0D0D0D"/>
      </a:dk2>
      <a:lt2>
        <a:srgbClr val="D2D2D2"/>
      </a:lt2>
      <a:accent1>
        <a:srgbClr val="0078D4"/>
      </a:accent1>
      <a:accent2>
        <a:srgbClr val="002050"/>
      </a:accent2>
      <a:accent3>
        <a:srgbClr val="107C10"/>
      </a:accent3>
      <a:accent4>
        <a:srgbClr val="D73B01"/>
      </a:accent4>
      <a:accent5>
        <a:srgbClr val="737373"/>
      </a:accent5>
      <a:accent6>
        <a:srgbClr val="E6E6E6"/>
      </a:accent6>
      <a:hlink>
        <a:srgbClr val="0078D4"/>
      </a:hlink>
      <a:folHlink>
        <a:srgbClr val="0078D4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Illustration_2018_Cloud_005.potx" id="{1DDE26AD-FCDB-497F-934C-DE1647EF5047}" vid="{CBF047EE-8A2D-4DFD-80E1-D9926FB95026}"/>
    </a:ext>
  </a:extLst>
</a:theme>
</file>

<file path=ppt/theme/theme5.xml><?xml version="1.0" encoding="utf-8"?>
<a:theme xmlns:a="http://schemas.openxmlformats.org/drawingml/2006/main" name="Microsoft Dynamics 365">
  <a:themeElements>
    <a:clrScheme name="MSFT Dynamics 365">
      <a:dk1>
        <a:srgbClr val="505050"/>
      </a:dk1>
      <a:lt1>
        <a:sysClr val="window" lastClr="FFFFFF"/>
      </a:lt1>
      <a:dk2>
        <a:srgbClr val="008272"/>
      </a:dk2>
      <a:lt2>
        <a:srgbClr val="E7E6E6"/>
      </a:lt2>
      <a:accent1>
        <a:srgbClr val="008272"/>
      </a:accent1>
      <a:accent2>
        <a:srgbClr val="30E5D0"/>
      </a:accent2>
      <a:accent3>
        <a:srgbClr val="FEF000"/>
      </a:accent3>
      <a:accent4>
        <a:srgbClr val="3C3C41"/>
      </a:accent4>
      <a:accent5>
        <a:srgbClr val="75757A"/>
      </a:accent5>
      <a:accent6>
        <a:srgbClr val="EBEBEB"/>
      </a:accent6>
      <a:hlink>
        <a:srgbClr val="0563C1"/>
      </a:hlink>
      <a:folHlink>
        <a:srgbClr val="954F72"/>
      </a:folHlink>
    </a:clrScheme>
    <a:fontScheme name="Custom 33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and_template_16-9_Business_DARK_BLUE_2016_8.potx" id="{4FF32A3D-B0EC-495C-AF46-E5EB76C621A5}" vid="{49D7FC66-7821-4689-8681-3263CCC233C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Widescreen</PresentationFormat>
  <Paragraphs>34</Paragraphs>
  <Slides>5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20" baseType="lpstr">
      <vt:lpstr>Arial</vt:lpstr>
      <vt:lpstr>Calibri</vt:lpstr>
      <vt:lpstr>Calibri Light</vt:lpstr>
      <vt:lpstr>Consolas</vt:lpstr>
      <vt:lpstr>P12 Light Text</vt:lpstr>
      <vt:lpstr>Segoe UI</vt:lpstr>
      <vt:lpstr>Segoe UI Light</vt:lpstr>
      <vt:lpstr>Segoe UI Semibold</vt:lpstr>
      <vt:lpstr>Segoe UI Semilight</vt:lpstr>
      <vt:lpstr>Wingdings</vt:lpstr>
      <vt:lpstr>9_Dynamics 365</vt:lpstr>
      <vt:lpstr>3_5-50183_Microsoft_Inspire_Template</vt:lpstr>
      <vt:lpstr>Office Theme</vt:lpstr>
      <vt:lpstr>3_WHITE TEMPLATE</vt:lpstr>
      <vt:lpstr>Microsoft Dynamics 365</vt:lpstr>
      <vt:lpstr>Dynamics 365 Sell coaching Tuesday</vt:lpstr>
      <vt:lpstr>Vad är Dynamics Sell Coaching Tuesday</vt:lpstr>
      <vt:lpstr>Resurser + demoskola</vt:lpstr>
      <vt:lpstr>Agenda  Partnerhubben dynamicspartners.transform.microsoft.com  powerplatformpartners.transform.microsoft.com  Technical Presales and Deployment Services aka.ms/tpd   CDX Transform cdx.transform.microsoft.com  Click Through Demos cdx-d365-clickthrough.azurewebsites.net  Partnerlicensen experience.dynamics.com/requestlicense  IUR partner.microsoft.com/en-us/dashboard/mpn/membership/benefits/azurecloud     </vt:lpstr>
      <vt:lpstr>Nästa vecka 10/5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Dynamics 365 Sell coaching Tuesday</dc:title>
  <dc:creator>Peter Nicks</dc:creator>
  <cp:lastModifiedBy>Peter Rhodin</cp:lastModifiedBy>
  <cp:revision>2</cp:revision>
  <dcterms:created xsi:type="dcterms:W3CDTF">2022-04-26T09:30:56Z</dcterms:created>
  <dcterms:modified xsi:type="dcterms:W3CDTF">2022-05-03T08:30:28Z</dcterms:modified>
</cp:coreProperties>
</file>