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3.xml" ContentType="application/vnd.openxmlformats-officedocument.them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4.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theme/theme5.xml" ContentType="application/vnd.openxmlformats-officedocument.theme+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theme/theme6.xml" ContentType="application/vnd.openxmlformats-officedocument.theme+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theme/theme7.xml" ContentType="application/vnd.openxmlformats-officedocument.theme+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1.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ink/ink2.xml" ContentType="application/inkml+xml"/>
  <Override PartName="/ppt/notesSlides/notesSlide15.xml" ContentType="application/vnd.openxmlformats-officedocument.presentationml.notesSlide+xml"/>
  <Override PartName="/ppt/ink/ink3.xml" ContentType="application/inkml+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ink/ink4.xml" ContentType="application/inkml+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17" r:id="rId4"/>
    <p:sldMasterId id="2147484299" r:id="rId5"/>
    <p:sldMasterId id="2147484312" r:id="rId6"/>
    <p:sldMasterId id="2147484426" r:id="rId7"/>
    <p:sldMasterId id="2147484540" r:id="rId8"/>
    <p:sldMasterId id="2147484573" r:id="rId9"/>
    <p:sldMasterId id="2147484609" r:id="rId10"/>
    <p:sldMasterId id="2147484643" r:id="rId11"/>
  </p:sldMasterIdLst>
  <p:notesMasterIdLst>
    <p:notesMasterId r:id="rId44"/>
  </p:notesMasterIdLst>
  <p:handoutMasterIdLst>
    <p:handoutMasterId r:id="rId45"/>
  </p:handoutMasterIdLst>
  <p:sldIdLst>
    <p:sldId id="2147478719" r:id="rId12"/>
    <p:sldId id="2147478720" r:id="rId13"/>
    <p:sldId id="2147478721" r:id="rId14"/>
    <p:sldId id="2147478722" r:id="rId15"/>
    <p:sldId id="2147478805" r:id="rId16"/>
    <p:sldId id="2147478723" r:id="rId17"/>
    <p:sldId id="2147478724" r:id="rId18"/>
    <p:sldId id="2147478725" r:id="rId19"/>
    <p:sldId id="2147478727" r:id="rId20"/>
    <p:sldId id="2147478728" r:id="rId21"/>
    <p:sldId id="393" r:id="rId22"/>
    <p:sldId id="2147478715" r:id="rId23"/>
    <p:sldId id="2147469839" r:id="rId24"/>
    <p:sldId id="2147469840" r:id="rId25"/>
    <p:sldId id="2147478717" r:id="rId26"/>
    <p:sldId id="2147478804" r:id="rId27"/>
    <p:sldId id="2147478718" r:id="rId28"/>
    <p:sldId id="2147478623" r:id="rId29"/>
    <p:sldId id="2147478641" r:id="rId30"/>
    <p:sldId id="2147478636" r:id="rId31"/>
    <p:sldId id="2147478629" r:id="rId32"/>
    <p:sldId id="2147478269" r:id="rId33"/>
    <p:sldId id="2147469043" r:id="rId34"/>
    <p:sldId id="2147469046" r:id="rId35"/>
    <p:sldId id="2147469042" r:id="rId36"/>
    <p:sldId id="2147478731" r:id="rId37"/>
    <p:sldId id="2147469044" r:id="rId38"/>
    <p:sldId id="2147469045" r:id="rId39"/>
    <p:sldId id="2147478729" r:id="rId40"/>
    <p:sldId id="2147478730" r:id="rId41"/>
    <p:sldId id="2147478732" r:id="rId42"/>
    <p:sldId id="394" r:id="rId43"/>
  </p:sldIdLst>
  <p:sldSz cx="12192000" cy="6858000"/>
  <p:notesSz cx="6858000" cy="9144000"/>
  <p:defaultTextStyle>
    <a:defPPr>
      <a:defRPr lang="en-US"/>
    </a:defPPr>
    <a:lvl1pPr marL="0" algn="l" defTabSz="914087" rtl="0" eaLnBrk="1" latinLnBrk="0" hangingPunct="1">
      <a:defRPr sz="1763" kern="1200">
        <a:solidFill>
          <a:schemeClr val="tx1"/>
        </a:solidFill>
        <a:latin typeface="+mn-lt"/>
        <a:ea typeface="+mn-ea"/>
        <a:cs typeface="+mn-cs"/>
      </a:defRPr>
    </a:lvl1pPr>
    <a:lvl2pPr marL="457043" algn="l" defTabSz="914087" rtl="0" eaLnBrk="1" latinLnBrk="0" hangingPunct="1">
      <a:defRPr sz="1763" kern="1200">
        <a:solidFill>
          <a:schemeClr val="tx1"/>
        </a:solidFill>
        <a:latin typeface="+mn-lt"/>
        <a:ea typeface="+mn-ea"/>
        <a:cs typeface="+mn-cs"/>
      </a:defRPr>
    </a:lvl2pPr>
    <a:lvl3pPr marL="914087" algn="l" defTabSz="914087" rtl="0" eaLnBrk="1" latinLnBrk="0" hangingPunct="1">
      <a:defRPr sz="1763" kern="1200">
        <a:solidFill>
          <a:schemeClr val="tx1"/>
        </a:solidFill>
        <a:latin typeface="+mn-lt"/>
        <a:ea typeface="+mn-ea"/>
        <a:cs typeface="+mn-cs"/>
      </a:defRPr>
    </a:lvl3pPr>
    <a:lvl4pPr marL="1371131" algn="l" defTabSz="914087" rtl="0" eaLnBrk="1" latinLnBrk="0" hangingPunct="1">
      <a:defRPr sz="1763" kern="1200">
        <a:solidFill>
          <a:schemeClr val="tx1"/>
        </a:solidFill>
        <a:latin typeface="+mn-lt"/>
        <a:ea typeface="+mn-ea"/>
        <a:cs typeface="+mn-cs"/>
      </a:defRPr>
    </a:lvl4pPr>
    <a:lvl5pPr marL="1828174" algn="l" defTabSz="914087" rtl="0" eaLnBrk="1" latinLnBrk="0" hangingPunct="1">
      <a:defRPr sz="1763" kern="1200">
        <a:solidFill>
          <a:schemeClr val="tx1"/>
        </a:solidFill>
        <a:latin typeface="+mn-lt"/>
        <a:ea typeface="+mn-ea"/>
        <a:cs typeface="+mn-cs"/>
      </a:defRPr>
    </a:lvl5pPr>
    <a:lvl6pPr marL="2285218" algn="l" defTabSz="914087" rtl="0" eaLnBrk="1" latinLnBrk="0" hangingPunct="1">
      <a:defRPr sz="1763" kern="1200">
        <a:solidFill>
          <a:schemeClr val="tx1"/>
        </a:solidFill>
        <a:latin typeface="+mn-lt"/>
        <a:ea typeface="+mn-ea"/>
        <a:cs typeface="+mn-cs"/>
      </a:defRPr>
    </a:lvl6pPr>
    <a:lvl7pPr marL="2742260" algn="l" defTabSz="914087" rtl="0" eaLnBrk="1" latinLnBrk="0" hangingPunct="1">
      <a:defRPr sz="1763" kern="1200">
        <a:solidFill>
          <a:schemeClr val="tx1"/>
        </a:solidFill>
        <a:latin typeface="+mn-lt"/>
        <a:ea typeface="+mn-ea"/>
        <a:cs typeface="+mn-cs"/>
      </a:defRPr>
    </a:lvl7pPr>
    <a:lvl8pPr marL="3199303" algn="l" defTabSz="914087" rtl="0" eaLnBrk="1" latinLnBrk="0" hangingPunct="1">
      <a:defRPr sz="1763" kern="1200">
        <a:solidFill>
          <a:schemeClr val="tx1"/>
        </a:solidFill>
        <a:latin typeface="+mn-lt"/>
        <a:ea typeface="+mn-ea"/>
        <a:cs typeface="+mn-cs"/>
      </a:defRPr>
    </a:lvl8pPr>
    <a:lvl9pPr marL="3656347" algn="l" defTabSz="914087" rtl="0" eaLnBrk="1" latinLnBrk="0" hangingPunct="1">
      <a:defRPr sz="176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2" userDrawn="1">
          <p15:clr>
            <a:srgbClr val="A4A3A4"/>
          </p15:clr>
        </p15:guide>
        <p15:guide id="2" orient="horz" pos="1302" userDrawn="1">
          <p15:clr>
            <a:srgbClr val="A4A3A4"/>
          </p15:clr>
        </p15:guide>
        <p15:guide id="3" orient="horz" pos="2449" userDrawn="1">
          <p15:clr>
            <a:srgbClr val="A4A3A4"/>
          </p15:clr>
        </p15:guide>
        <p15:guide id="4" orient="horz" pos="4136" userDrawn="1">
          <p15:clr>
            <a:srgbClr val="A4A3A4"/>
          </p15:clr>
        </p15:guide>
        <p15:guide id="5" orient="horz" pos="3018" userDrawn="1">
          <p15:clr>
            <a:srgbClr val="A4A3A4"/>
          </p15:clr>
        </p15:guide>
        <p15:guide id="6" orient="horz" pos="1880" userDrawn="1">
          <p15:clr>
            <a:srgbClr val="A4A3A4"/>
          </p15:clr>
        </p15:guide>
        <p15:guide id="7" orient="horz" pos="750" userDrawn="1">
          <p15:clr>
            <a:srgbClr val="A4A3A4"/>
          </p15:clr>
        </p15:guide>
        <p15:guide id="8" orient="horz" pos="3571" userDrawn="1">
          <p15:clr>
            <a:srgbClr val="A4A3A4"/>
          </p15:clr>
        </p15:guide>
        <p15:guide id="9" pos="171" userDrawn="1">
          <p15:clr>
            <a:srgbClr val="A4A3A4"/>
          </p15:clr>
        </p15:guide>
        <p15:guide id="10" pos="1299" userDrawn="1">
          <p15:clr>
            <a:srgbClr val="A4A3A4"/>
          </p15:clr>
        </p15:guide>
        <p15:guide id="11" pos="732" userDrawn="1">
          <p15:clr>
            <a:srgbClr val="A4A3A4"/>
          </p15:clr>
        </p15:guide>
        <p15:guide id="12" pos="6943" userDrawn="1">
          <p15:clr>
            <a:srgbClr val="A4A3A4"/>
          </p15:clr>
        </p15:guide>
        <p15:guide id="13" pos="3559" userDrawn="1">
          <p15:clr>
            <a:srgbClr val="A4A3A4"/>
          </p15:clr>
        </p15:guide>
        <p15:guide id="14" pos="1852" userDrawn="1">
          <p15:clr>
            <a:srgbClr val="A4A3A4"/>
          </p15:clr>
        </p15:guide>
        <p15:guide id="15" pos="2429" userDrawn="1">
          <p15:clr>
            <a:srgbClr val="A4A3A4"/>
          </p15:clr>
        </p15:guide>
        <p15:guide id="16" pos="2991" userDrawn="1">
          <p15:clr>
            <a:srgbClr val="A4A3A4"/>
          </p15:clr>
        </p15:guide>
        <p15:guide id="17" pos="4687" userDrawn="1">
          <p15:clr>
            <a:srgbClr val="A4A3A4"/>
          </p15:clr>
        </p15:guide>
        <p15:guide id="18" pos="5251" userDrawn="1">
          <p15:clr>
            <a:srgbClr val="A4A3A4"/>
          </p15:clr>
        </p15:guide>
        <p15:guide id="19" pos="6383" userDrawn="1">
          <p15:clr>
            <a:srgbClr val="A4A3A4"/>
          </p15:clr>
        </p15:guide>
        <p15:guide id="20" pos="7509" userDrawn="1">
          <p15:clr>
            <a:srgbClr val="A4A3A4"/>
          </p15:clr>
        </p15:guide>
        <p15:guide id="21" pos="4123" userDrawn="1">
          <p15:clr>
            <a:srgbClr val="A4A3A4"/>
          </p15:clr>
        </p15:guide>
        <p15:guide id="22" pos="5816" userDrawn="1">
          <p15:clr>
            <a:srgbClr val="A4A3A4"/>
          </p15:clr>
        </p15:guide>
        <p15:guide id="23" pos="3092"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7A6A201-FCAA-9B63-2D3C-D3D8361BD054}" name="Trixi Hendricks" initials="TH" userId="S::trixih@microsoft.com::4da0064d-737d-4d27-8dc5-96f75b1ff0d6" providerId="AD"/>
  <p188:author id="{6A81291A-FE8F-7D19-C8AC-653EF9348534}" name="Tasha Westinghouse" initials="TW" userId="S::tashaw@microsoft.com::e280041e-f8fb-4a40-90c7-cb87049bd6e7" providerId="AD"/>
  <p188:author id="{F79FE638-9E32-7281-79C6-6645725EE289}" name="Claudia Góes" initials="CG" userId="S::clgoes@microsoft.com::1ae71364-ae28-4db2-8dc1-dcc6407c3eef" providerId="AD"/>
  <p188:author id="{3C6F3139-D52F-A7EC-0C8F-AE1CED5948FB}" name="Roberto Brown (Allstem)" initials="R(" userId="S::v-roberbrown@microsoft.com::6e1a4f01-1cd5-4181-93c7-fbc67a0955be" providerId="AD"/>
  <p188:author id="{D2D10853-AD7C-70E2-A52D-DB0798BF1807}" name="Niko Laput" initials="NL" userId="S::nilaput@microsoft.com::5c67da32-2ba0-4241-8ef9-34a91ca40e59" providerId="AD"/>
  <p188:author id="{ED0D4B60-C129-C7BB-2E92-FB9F8F337D77}" name="Sebastian Dürdoth (CELA)" initials="SD" userId="S::sdurdoth@microsoft.com::cc14ab7d-a45f-4437-b637-32adb7724799" providerId="AD"/>
  <p188:author id="{D973416E-EEDF-4CC9-3725-9978956F1E2F}" name="Fernanda Feltrini" initials="FF" userId="S::fefeltri@microsoft.com::5624b6af-4d16-4624-98cf-165c641d20ea" providerId="AD"/>
  <p188:author id="{A0931F76-A24D-3915-8DD4-C992B97497C6}" name="Regis Gasperi (CELA)" initials="R(" userId="S::regasper@microsoft.com::cd13a0a8-aa75-4f9e-884b-30e687fb9deb" providerId="AD"/>
  <p188:author id="{E40FACA2-7FD0-0A78-46D9-9B11F69F9733}" name="Rosemeire Oikawa" initials="RO" userId="S::roseoi@microsoft.com::cfda2d28-10b4-446f-ad81-50850fe632ec" providerId="AD"/>
  <p188:author id="{7965DBB3-E891-25AB-7F0C-FB38D0FDFEDA}" name="Jennifer Chisholm" initials="JC" userId="S::jenchi@microsoft.com::6ab6d344-a889-4221-bdb3-e0358a3c175d" providerId="AD"/>
  <p188:author id="{154D91B8-2418-2A25-70C9-D158B5C3286C}" name="Diane Golshan" initials="DG" userId="S::dianeja@microsoft.com::b25e1e3e-bcc3-4756-aa02-9803c63774d7" providerId="AD"/>
  <p188:author id="{4E3538C7-E8C2-136C-4221-1820A016F2E7}" name="Brit Mandrup" initials="BM" userId="S::britman@microsoft.com::4db8b10c-1756-46e3-9c55-e20688da0001" providerId="AD"/>
  <p188:author id="{7EAA99C8-A866-8138-49E0-68F13CDDD3A4}" name="Gabriel Almeida" initials="GA" userId="S::gaalmeida@microsoft.com::07030721-8f0f-4beb-9725-6eefc7d41b60" providerId="AD"/>
  <p188:author id="{BBC965EB-0657-7C44-FB63-16C1F5E9FEA1}" name="Sophie Largent" initials="SL" userId="S::sophiega@microsoft.com::9e6ceff7-602a-41ed-908f-9be83b856062" providerId="AD"/>
  <p188:author id="{E16219EF-E42D-654B-AA5B-857A7D5276DB}" name="Tom Bono" initials="TB" userId="S::thbono@microsoft.com::78f99414-fe9f-4b85-a79d-7d190f9bf6a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1" clrIdx="1"/>
  <p:cmAuthor id="2" name="Jordan Perkins" initials="JP" lastIdx="11" clrIdx="2"/>
  <p:cmAuthor id="3" name="Mai Li Lee" initials="MLL" lastIdx="1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CF8"/>
    <a:srgbClr val="D2D2D2"/>
    <a:srgbClr val="00B294"/>
    <a:srgbClr val="68217A"/>
    <a:srgbClr val="0070C0"/>
    <a:srgbClr val="0078D7"/>
    <a:srgbClr val="D83B01"/>
    <a:srgbClr val="008272"/>
    <a:srgbClr val="737373"/>
    <a:srgbClr val="5C00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7EFA7D-4507-4A7E-9D94-010277CAF07E}" v="122" dt="2023-01-31T11:34:53.1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84" d="100"/>
          <a:sy n="184" d="100"/>
        </p:scale>
        <p:origin x="3528" y="134"/>
      </p:cViewPr>
      <p:guideLst>
        <p:guide orient="horz" pos="182"/>
        <p:guide orient="horz" pos="1302"/>
        <p:guide orient="horz" pos="2449"/>
        <p:guide orient="horz" pos="4136"/>
        <p:guide orient="horz" pos="3018"/>
        <p:guide orient="horz" pos="1880"/>
        <p:guide orient="horz" pos="750"/>
        <p:guide orient="horz" pos="3571"/>
        <p:guide pos="171"/>
        <p:guide pos="1299"/>
        <p:guide pos="732"/>
        <p:guide pos="6943"/>
        <p:guide pos="3559"/>
        <p:guide pos="1852"/>
        <p:guide pos="2429"/>
        <p:guide pos="2991"/>
        <p:guide pos="4687"/>
        <p:guide pos="5251"/>
        <p:guide pos="6383"/>
        <p:guide pos="7509"/>
        <p:guide pos="4123"/>
        <p:guide pos="5816"/>
        <p:guide pos="3092"/>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handoutMaster" Target="handoutMasters/handoutMaster1.xml"/><Relationship Id="rId53" Type="http://schemas.microsoft.com/office/2018/10/relationships/authors" Target="authors.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notesMaster" Target="notesMasters/notesMaster1.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viewProps" Target="viewProps.xml"/><Relationship Id="rId8" Type="http://schemas.openxmlformats.org/officeDocument/2006/relationships/slideMaster" Target="slideMasters/slideMaster5.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commentAuthors" Target="commentAuthors.xml"/><Relationship Id="rId20" Type="http://schemas.openxmlformats.org/officeDocument/2006/relationships/slide" Target="slides/slide9.xml"/><Relationship Id="rId41" Type="http://schemas.openxmlformats.org/officeDocument/2006/relationships/slide" Target="slides/slide30.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at Weissenberger" userId="S::beatw@microsoft.com::91be3c8c-1c3b-4000-b310-9f00725dae63" providerId="AD" clId="Web-{661C520A-5F7C-1B3F-600A-92D10D8E152A}"/>
    <pc:docChg chg="addSld delSld modSld">
      <pc:chgData name="Beat Weissenberger" userId="S::beatw@microsoft.com::91be3c8c-1c3b-4000-b310-9f00725dae63" providerId="AD" clId="Web-{661C520A-5F7C-1B3F-600A-92D10D8E152A}" dt="2023-01-25T13:22:41.822" v="71"/>
      <pc:docMkLst>
        <pc:docMk/>
      </pc:docMkLst>
      <pc:sldChg chg="add del">
        <pc:chgData name="Beat Weissenberger" userId="S::beatw@microsoft.com::91be3c8c-1c3b-4000-b310-9f00725dae63" providerId="AD" clId="Web-{661C520A-5F7C-1B3F-600A-92D10D8E152A}" dt="2023-01-25T13:22:41.353" v="65"/>
        <pc:sldMkLst>
          <pc:docMk/>
          <pc:sldMk cId="2137572613" sldId="2147469042"/>
        </pc:sldMkLst>
      </pc:sldChg>
      <pc:sldChg chg="add del">
        <pc:chgData name="Beat Weissenberger" userId="S::beatw@microsoft.com::91be3c8c-1c3b-4000-b310-9f00725dae63" providerId="AD" clId="Web-{661C520A-5F7C-1B3F-600A-92D10D8E152A}" dt="2023-01-25T13:22:41.213" v="63"/>
        <pc:sldMkLst>
          <pc:docMk/>
          <pc:sldMk cId="1286352761" sldId="2147469043"/>
        </pc:sldMkLst>
      </pc:sldChg>
      <pc:sldChg chg="add del">
        <pc:chgData name="Beat Weissenberger" userId="S::beatw@microsoft.com::91be3c8c-1c3b-4000-b310-9f00725dae63" providerId="AD" clId="Web-{661C520A-5F7C-1B3F-600A-92D10D8E152A}" dt="2023-01-25T13:22:41.541" v="67"/>
        <pc:sldMkLst>
          <pc:docMk/>
          <pc:sldMk cId="3539015708" sldId="2147469044"/>
        </pc:sldMkLst>
      </pc:sldChg>
      <pc:sldChg chg="add del">
        <pc:chgData name="Beat Weissenberger" userId="S::beatw@microsoft.com::91be3c8c-1c3b-4000-b310-9f00725dae63" providerId="AD" clId="Web-{661C520A-5F7C-1B3F-600A-92D10D8E152A}" dt="2023-01-25T13:22:41.588" v="68"/>
        <pc:sldMkLst>
          <pc:docMk/>
          <pc:sldMk cId="4046931066" sldId="2147469045"/>
        </pc:sldMkLst>
      </pc:sldChg>
      <pc:sldChg chg="add del">
        <pc:chgData name="Beat Weissenberger" userId="S::beatw@microsoft.com::91be3c8c-1c3b-4000-b310-9f00725dae63" providerId="AD" clId="Web-{661C520A-5F7C-1B3F-600A-92D10D8E152A}" dt="2023-01-25T13:22:41.275" v="64"/>
        <pc:sldMkLst>
          <pc:docMk/>
          <pc:sldMk cId="2824790737" sldId="2147469046"/>
        </pc:sldMkLst>
      </pc:sldChg>
      <pc:sldChg chg="add del">
        <pc:chgData name="Beat Weissenberger" userId="S::beatw@microsoft.com::91be3c8c-1c3b-4000-b310-9f00725dae63" providerId="AD" clId="Web-{661C520A-5F7C-1B3F-600A-92D10D8E152A}" dt="2023-01-25T13:22:41.088" v="62"/>
        <pc:sldMkLst>
          <pc:docMk/>
          <pc:sldMk cId="2261119735" sldId="2147478269"/>
        </pc:sldMkLst>
      </pc:sldChg>
      <pc:sldChg chg="add del">
        <pc:chgData name="Beat Weissenberger" userId="S::beatw@microsoft.com::91be3c8c-1c3b-4000-b310-9f00725dae63" providerId="AD" clId="Web-{661C520A-5F7C-1B3F-600A-92D10D8E152A}" dt="2023-01-25T13:22:40.588" v="58"/>
        <pc:sldMkLst>
          <pc:docMk/>
          <pc:sldMk cId="1771233636" sldId="2147478623"/>
        </pc:sldMkLst>
      </pc:sldChg>
      <pc:sldChg chg="add del">
        <pc:chgData name="Beat Weissenberger" userId="S::beatw@microsoft.com::91be3c8c-1c3b-4000-b310-9f00725dae63" providerId="AD" clId="Web-{661C520A-5F7C-1B3F-600A-92D10D8E152A}" dt="2023-01-25T13:22:41.056" v="61"/>
        <pc:sldMkLst>
          <pc:docMk/>
          <pc:sldMk cId="919108994" sldId="2147478629"/>
        </pc:sldMkLst>
      </pc:sldChg>
      <pc:sldChg chg="add del">
        <pc:chgData name="Beat Weissenberger" userId="S::beatw@microsoft.com::91be3c8c-1c3b-4000-b310-9f00725dae63" providerId="AD" clId="Web-{661C520A-5F7C-1B3F-600A-92D10D8E152A}" dt="2023-01-25T13:22:40.947" v="60"/>
        <pc:sldMkLst>
          <pc:docMk/>
          <pc:sldMk cId="3018665339" sldId="2147478636"/>
        </pc:sldMkLst>
      </pc:sldChg>
      <pc:sldChg chg="add del">
        <pc:chgData name="Beat Weissenberger" userId="S::beatw@microsoft.com::91be3c8c-1c3b-4000-b310-9f00725dae63" providerId="AD" clId="Web-{661C520A-5F7C-1B3F-600A-92D10D8E152A}" dt="2023-01-25T13:22:40.869" v="59"/>
        <pc:sldMkLst>
          <pc:docMk/>
          <pc:sldMk cId="2163035346" sldId="2147478641"/>
        </pc:sldMkLst>
      </pc:sldChg>
      <pc:sldChg chg="add del">
        <pc:chgData name="Beat Weissenberger" userId="S::beatw@microsoft.com::91be3c8c-1c3b-4000-b310-9f00725dae63" providerId="AD" clId="Web-{661C520A-5F7C-1B3F-600A-92D10D8E152A}" dt="2023-01-25T13:22:39.931" v="57"/>
        <pc:sldMkLst>
          <pc:docMk/>
          <pc:sldMk cId="3830837120" sldId="2147478718"/>
        </pc:sldMkLst>
      </pc:sldChg>
      <pc:sldChg chg="modSp">
        <pc:chgData name="Beat Weissenberger" userId="S::beatw@microsoft.com::91be3c8c-1c3b-4000-b310-9f00725dae63" providerId="AD" clId="Web-{661C520A-5F7C-1B3F-600A-92D10D8E152A}" dt="2023-01-25T13:22:39.056" v="56" actId="20577"/>
        <pc:sldMkLst>
          <pc:docMk/>
          <pc:sldMk cId="3442883266" sldId="2147478719"/>
        </pc:sldMkLst>
        <pc:spChg chg="mod">
          <ac:chgData name="Beat Weissenberger" userId="S::beatw@microsoft.com::91be3c8c-1c3b-4000-b310-9f00725dae63" providerId="AD" clId="Web-{661C520A-5F7C-1B3F-600A-92D10D8E152A}" dt="2023-01-25T13:22:39.056" v="56" actId="20577"/>
          <ac:spMkLst>
            <pc:docMk/>
            <pc:sldMk cId="3442883266" sldId="2147478719"/>
            <ac:spMk id="5" creationId="{C9E9ACB1-7409-4538-8EF7-2CC937F560DF}"/>
          </ac:spMkLst>
        </pc:spChg>
      </pc:sldChg>
      <pc:sldChg chg="add del">
        <pc:chgData name="Beat Weissenberger" userId="S::beatw@microsoft.com::91be3c8c-1c3b-4000-b310-9f00725dae63" providerId="AD" clId="Web-{661C520A-5F7C-1B3F-600A-92D10D8E152A}" dt="2023-01-25T13:22:41.666" v="69"/>
        <pc:sldMkLst>
          <pc:docMk/>
          <pc:sldMk cId="2317170808" sldId="2147478729"/>
        </pc:sldMkLst>
      </pc:sldChg>
      <pc:sldChg chg="add del">
        <pc:chgData name="Beat Weissenberger" userId="S::beatw@microsoft.com::91be3c8c-1c3b-4000-b310-9f00725dae63" providerId="AD" clId="Web-{661C520A-5F7C-1B3F-600A-92D10D8E152A}" dt="2023-01-25T13:22:41.744" v="70"/>
        <pc:sldMkLst>
          <pc:docMk/>
          <pc:sldMk cId="2987311324" sldId="2147478730"/>
        </pc:sldMkLst>
      </pc:sldChg>
      <pc:sldChg chg="add del">
        <pc:chgData name="Beat Weissenberger" userId="S::beatw@microsoft.com::91be3c8c-1c3b-4000-b310-9f00725dae63" providerId="AD" clId="Web-{661C520A-5F7C-1B3F-600A-92D10D8E152A}" dt="2023-01-25T13:22:41.447" v="66"/>
        <pc:sldMkLst>
          <pc:docMk/>
          <pc:sldMk cId="825193670" sldId="2147478731"/>
        </pc:sldMkLst>
      </pc:sldChg>
      <pc:sldChg chg="add del">
        <pc:chgData name="Beat Weissenberger" userId="S::beatw@microsoft.com::91be3c8c-1c3b-4000-b310-9f00725dae63" providerId="AD" clId="Web-{661C520A-5F7C-1B3F-600A-92D10D8E152A}" dt="2023-01-25T13:22:41.822" v="71"/>
        <pc:sldMkLst>
          <pc:docMk/>
          <pc:sldMk cId="233960540" sldId="2147478732"/>
        </pc:sldMkLst>
      </pc:sldChg>
    </pc:docChg>
  </pc:docChgLst>
  <pc:docChgLst>
    <pc:chgData name="Christian Moser" userId="bdf30e5c-910f-4ae6-a286-2638bc95288e" providerId="ADAL" clId="{407EFA7D-4507-4A7E-9D94-010277CAF07E}"/>
    <pc:docChg chg="undo custSel addSld delSld modSld addMainMaster delMainMaster">
      <pc:chgData name="Christian Moser" userId="bdf30e5c-910f-4ae6-a286-2638bc95288e" providerId="ADAL" clId="{407EFA7D-4507-4A7E-9D94-010277CAF07E}" dt="2023-01-31T11:35:15.453" v="1279" actId="20577"/>
      <pc:docMkLst>
        <pc:docMk/>
      </pc:docMkLst>
      <pc:sldChg chg="modSp mod">
        <pc:chgData name="Christian Moser" userId="bdf30e5c-910f-4ae6-a286-2638bc95288e" providerId="ADAL" clId="{407EFA7D-4507-4A7E-9D94-010277CAF07E}" dt="2023-01-24T16:51:07.772" v="1259" actId="1076"/>
        <pc:sldMkLst>
          <pc:docMk/>
          <pc:sldMk cId="1771233636" sldId="2147478623"/>
        </pc:sldMkLst>
        <pc:spChg chg="mod">
          <ac:chgData name="Christian Moser" userId="bdf30e5c-910f-4ae6-a286-2638bc95288e" providerId="ADAL" clId="{407EFA7D-4507-4A7E-9D94-010277CAF07E}" dt="2023-01-24T16:51:07.772" v="1259" actId="1076"/>
          <ac:spMkLst>
            <pc:docMk/>
            <pc:sldMk cId="1771233636" sldId="2147478623"/>
            <ac:spMk id="8" creationId="{8BBD4F05-F68A-BFF9-25F5-7B99C219F969}"/>
          </ac:spMkLst>
        </pc:spChg>
      </pc:sldChg>
      <pc:sldChg chg="modSp add del modAnim">
        <pc:chgData name="Christian Moser" userId="bdf30e5c-910f-4ae6-a286-2638bc95288e" providerId="ADAL" clId="{407EFA7D-4507-4A7E-9D94-010277CAF07E}" dt="2023-01-23T07:26:50.476" v="120" actId="47"/>
        <pc:sldMkLst>
          <pc:docMk/>
          <pc:sldMk cId="3215077020" sldId="2147478717"/>
        </pc:sldMkLst>
        <pc:graphicFrameChg chg="mod">
          <ac:chgData name="Christian Moser" userId="bdf30e5c-910f-4ae6-a286-2638bc95288e" providerId="ADAL" clId="{407EFA7D-4507-4A7E-9D94-010277CAF07E}" dt="2023-01-23T07:26:13.458" v="118" actId="20577"/>
          <ac:graphicFrameMkLst>
            <pc:docMk/>
            <pc:sldMk cId="3215077020" sldId="2147478717"/>
            <ac:graphicFrameMk id="3" creationId="{A7AF2C27-9807-DA7C-1E69-A82DEC3E8867}"/>
          </ac:graphicFrameMkLst>
        </pc:graphicFrameChg>
      </pc:sldChg>
      <pc:sldChg chg="mod modShow">
        <pc:chgData name="Christian Moser" userId="bdf30e5c-910f-4ae6-a286-2638bc95288e" providerId="ADAL" clId="{407EFA7D-4507-4A7E-9D94-010277CAF07E}" dt="2023-01-23T11:42:18.115" v="1224" actId="729"/>
        <pc:sldMkLst>
          <pc:docMk/>
          <pc:sldMk cId="1498966718" sldId="2147478723"/>
        </pc:sldMkLst>
      </pc:sldChg>
      <pc:sldChg chg="mod modShow">
        <pc:chgData name="Christian Moser" userId="bdf30e5c-910f-4ae6-a286-2638bc95288e" providerId="ADAL" clId="{407EFA7D-4507-4A7E-9D94-010277CAF07E}" dt="2023-01-23T11:42:25.324" v="1225" actId="729"/>
        <pc:sldMkLst>
          <pc:docMk/>
          <pc:sldMk cId="530873546" sldId="2147478724"/>
        </pc:sldMkLst>
      </pc:sldChg>
      <pc:sldChg chg="mod modShow">
        <pc:chgData name="Christian Moser" userId="bdf30e5c-910f-4ae6-a286-2638bc95288e" providerId="ADAL" clId="{407EFA7D-4507-4A7E-9D94-010277CAF07E}" dt="2023-01-23T11:42:25.324" v="1225" actId="729"/>
        <pc:sldMkLst>
          <pc:docMk/>
          <pc:sldMk cId="112685967" sldId="2147478725"/>
        </pc:sldMkLst>
      </pc:sldChg>
      <pc:sldChg chg="addSp delSp modSp add del mod">
        <pc:chgData name="Christian Moser" userId="bdf30e5c-910f-4ae6-a286-2638bc95288e" providerId="ADAL" clId="{407EFA7D-4507-4A7E-9D94-010277CAF07E}" dt="2023-01-31T11:35:15.453" v="1279" actId="20577"/>
        <pc:sldMkLst>
          <pc:docMk/>
          <pc:sldMk cId="2854338064" sldId="2147478805"/>
        </pc:sldMkLst>
        <pc:spChg chg="del">
          <ac:chgData name="Christian Moser" userId="bdf30e5c-910f-4ae6-a286-2638bc95288e" providerId="ADAL" clId="{407EFA7D-4507-4A7E-9D94-010277CAF07E}" dt="2023-01-23T07:58:53.695" v="122" actId="478"/>
          <ac:spMkLst>
            <pc:docMk/>
            <pc:sldMk cId="2854338064" sldId="2147478805"/>
            <ac:spMk id="17" creationId="{907F0EBF-2171-0536-5F02-A3E6C02785DC}"/>
          </ac:spMkLst>
        </pc:spChg>
        <pc:graphicFrameChg chg="add mod modGraphic">
          <ac:chgData name="Christian Moser" userId="bdf30e5c-910f-4ae6-a286-2638bc95288e" providerId="ADAL" clId="{407EFA7D-4507-4A7E-9D94-010277CAF07E}" dt="2023-01-31T11:35:15.453" v="1279" actId="20577"/>
          <ac:graphicFrameMkLst>
            <pc:docMk/>
            <pc:sldMk cId="2854338064" sldId="2147478805"/>
            <ac:graphicFrameMk id="4" creationId="{B13017A4-3F24-5B2D-9A5D-5D828941E59C}"/>
          </ac:graphicFrameMkLst>
        </pc:graphicFrameChg>
        <pc:graphicFrameChg chg="del">
          <ac:chgData name="Christian Moser" userId="bdf30e5c-910f-4ae6-a286-2638bc95288e" providerId="ADAL" clId="{407EFA7D-4507-4A7E-9D94-010277CAF07E}" dt="2023-01-23T07:58:53.695" v="122" actId="478"/>
          <ac:graphicFrameMkLst>
            <pc:docMk/>
            <pc:sldMk cId="2854338064" sldId="2147478805"/>
            <ac:graphicFrameMk id="18" creationId="{6A0AE92A-F008-5F0B-E9D3-2960B733971A}"/>
          </ac:graphicFrameMkLst>
        </pc:graphicFrameChg>
      </pc:sldChg>
      <pc:sldMasterChg chg="add del addSldLayout delSldLayout">
        <pc:chgData name="Christian Moser" userId="bdf30e5c-910f-4ae6-a286-2638bc95288e" providerId="ADAL" clId="{407EFA7D-4507-4A7E-9D94-010277CAF07E}" dt="2023-01-23T07:26:50.476" v="120" actId="47"/>
        <pc:sldMasterMkLst>
          <pc:docMk/>
          <pc:sldMasterMk cId="1657914926" sldId="2147484299"/>
        </pc:sldMasterMkLst>
        <pc:sldLayoutChg chg="add del">
          <pc:chgData name="Christian Moser" userId="bdf30e5c-910f-4ae6-a286-2638bc95288e" providerId="ADAL" clId="{407EFA7D-4507-4A7E-9D94-010277CAF07E}" dt="2023-01-23T07:26:50.476" v="120" actId="47"/>
          <pc:sldLayoutMkLst>
            <pc:docMk/>
            <pc:sldMasterMk cId="1657914926" sldId="2147484299"/>
            <pc:sldLayoutMk cId="1116040544" sldId="2147484300"/>
          </pc:sldLayoutMkLst>
        </pc:sldLayoutChg>
        <pc:sldLayoutChg chg="add del">
          <pc:chgData name="Christian Moser" userId="bdf30e5c-910f-4ae6-a286-2638bc95288e" providerId="ADAL" clId="{407EFA7D-4507-4A7E-9D94-010277CAF07E}" dt="2023-01-23T07:26:50.476" v="120" actId="47"/>
          <pc:sldLayoutMkLst>
            <pc:docMk/>
            <pc:sldMasterMk cId="1657914926" sldId="2147484299"/>
            <pc:sldLayoutMk cId="4145834175" sldId="2147484301"/>
          </pc:sldLayoutMkLst>
        </pc:sldLayoutChg>
        <pc:sldLayoutChg chg="add del">
          <pc:chgData name="Christian Moser" userId="bdf30e5c-910f-4ae6-a286-2638bc95288e" providerId="ADAL" clId="{407EFA7D-4507-4A7E-9D94-010277CAF07E}" dt="2023-01-23T07:26:50.476" v="120" actId="47"/>
          <pc:sldLayoutMkLst>
            <pc:docMk/>
            <pc:sldMasterMk cId="1657914926" sldId="2147484299"/>
            <pc:sldLayoutMk cId="3229321730" sldId="2147484302"/>
          </pc:sldLayoutMkLst>
        </pc:sldLayoutChg>
        <pc:sldLayoutChg chg="add del">
          <pc:chgData name="Christian Moser" userId="bdf30e5c-910f-4ae6-a286-2638bc95288e" providerId="ADAL" clId="{407EFA7D-4507-4A7E-9D94-010277CAF07E}" dt="2023-01-23T07:26:50.476" v="120" actId="47"/>
          <pc:sldLayoutMkLst>
            <pc:docMk/>
            <pc:sldMasterMk cId="1657914926" sldId="2147484299"/>
            <pc:sldLayoutMk cId="3805433692" sldId="2147484303"/>
          </pc:sldLayoutMkLst>
        </pc:sldLayoutChg>
        <pc:sldLayoutChg chg="add del">
          <pc:chgData name="Christian Moser" userId="bdf30e5c-910f-4ae6-a286-2638bc95288e" providerId="ADAL" clId="{407EFA7D-4507-4A7E-9D94-010277CAF07E}" dt="2023-01-23T07:26:50.476" v="120" actId="47"/>
          <pc:sldLayoutMkLst>
            <pc:docMk/>
            <pc:sldMasterMk cId="1657914926" sldId="2147484299"/>
            <pc:sldLayoutMk cId="1436943185" sldId="2147484304"/>
          </pc:sldLayoutMkLst>
        </pc:sldLayoutChg>
        <pc:sldLayoutChg chg="add del">
          <pc:chgData name="Christian Moser" userId="bdf30e5c-910f-4ae6-a286-2638bc95288e" providerId="ADAL" clId="{407EFA7D-4507-4A7E-9D94-010277CAF07E}" dt="2023-01-23T07:26:50.476" v="120" actId="47"/>
          <pc:sldLayoutMkLst>
            <pc:docMk/>
            <pc:sldMasterMk cId="1657914926" sldId="2147484299"/>
            <pc:sldLayoutMk cId="1575241959" sldId="2147484305"/>
          </pc:sldLayoutMkLst>
        </pc:sldLayoutChg>
        <pc:sldLayoutChg chg="add del">
          <pc:chgData name="Christian Moser" userId="bdf30e5c-910f-4ae6-a286-2638bc95288e" providerId="ADAL" clId="{407EFA7D-4507-4A7E-9D94-010277CAF07E}" dt="2023-01-23T07:26:50.476" v="120" actId="47"/>
          <pc:sldLayoutMkLst>
            <pc:docMk/>
            <pc:sldMasterMk cId="1657914926" sldId="2147484299"/>
            <pc:sldLayoutMk cId="3962412288" sldId="2147484306"/>
          </pc:sldLayoutMkLst>
        </pc:sldLayoutChg>
        <pc:sldLayoutChg chg="add del">
          <pc:chgData name="Christian Moser" userId="bdf30e5c-910f-4ae6-a286-2638bc95288e" providerId="ADAL" clId="{407EFA7D-4507-4A7E-9D94-010277CAF07E}" dt="2023-01-23T07:26:50.476" v="120" actId="47"/>
          <pc:sldLayoutMkLst>
            <pc:docMk/>
            <pc:sldMasterMk cId="1657914926" sldId="2147484299"/>
            <pc:sldLayoutMk cId="2394585312" sldId="2147484307"/>
          </pc:sldLayoutMkLst>
        </pc:sldLayoutChg>
        <pc:sldLayoutChg chg="add del">
          <pc:chgData name="Christian Moser" userId="bdf30e5c-910f-4ae6-a286-2638bc95288e" providerId="ADAL" clId="{407EFA7D-4507-4A7E-9D94-010277CAF07E}" dt="2023-01-23T07:26:50.476" v="120" actId="47"/>
          <pc:sldLayoutMkLst>
            <pc:docMk/>
            <pc:sldMasterMk cId="1657914926" sldId="2147484299"/>
            <pc:sldLayoutMk cId="2608854915" sldId="2147484308"/>
          </pc:sldLayoutMkLst>
        </pc:sldLayoutChg>
        <pc:sldLayoutChg chg="add del">
          <pc:chgData name="Christian Moser" userId="bdf30e5c-910f-4ae6-a286-2638bc95288e" providerId="ADAL" clId="{407EFA7D-4507-4A7E-9D94-010277CAF07E}" dt="2023-01-23T07:26:50.476" v="120" actId="47"/>
          <pc:sldLayoutMkLst>
            <pc:docMk/>
            <pc:sldMasterMk cId="1657914926" sldId="2147484299"/>
            <pc:sldLayoutMk cId="3514736839" sldId="2147484309"/>
          </pc:sldLayoutMkLst>
        </pc:sldLayoutChg>
        <pc:sldLayoutChg chg="add del">
          <pc:chgData name="Christian Moser" userId="bdf30e5c-910f-4ae6-a286-2638bc95288e" providerId="ADAL" clId="{407EFA7D-4507-4A7E-9D94-010277CAF07E}" dt="2023-01-23T07:26:50.476" v="120" actId="47"/>
          <pc:sldLayoutMkLst>
            <pc:docMk/>
            <pc:sldMasterMk cId="1657914926" sldId="2147484299"/>
            <pc:sldLayoutMk cId="4081591169" sldId="2147484310"/>
          </pc:sldLayoutMkLst>
        </pc:sldLayoutChg>
        <pc:sldLayoutChg chg="add del">
          <pc:chgData name="Christian Moser" userId="bdf30e5c-910f-4ae6-a286-2638bc95288e" providerId="ADAL" clId="{407EFA7D-4507-4A7E-9D94-010277CAF07E}" dt="2023-01-23T07:26:50.476" v="120" actId="47"/>
          <pc:sldLayoutMkLst>
            <pc:docMk/>
            <pc:sldMasterMk cId="1657914926" sldId="2147484299"/>
            <pc:sldLayoutMk cId="466349159" sldId="2147484311"/>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0E7297-2B8F-4900-917C-18088994831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AT"/>
        </a:p>
      </dgm:t>
    </dgm:pt>
    <dgm:pt modelId="{69E7C0EF-B947-4488-8C0D-A15C27EDFD6B}">
      <dgm:prSet/>
      <dgm:spPr/>
      <dgm:t>
        <a:bodyPr/>
        <a:lstStyle/>
        <a:p>
          <a:r>
            <a:rPr lang="en-US"/>
            <a:t>Q: Will we get 3-year CSP SKUs for Modern Work?</a:t>
          </a:r>
          <a:br>
            <a:rPr lang="en-US"/>
          </a:br>
          <a:r>
            <a:rPr lang="en-US"/>
            <a:t>A: Not anytime soon.</a:t>
          </a:r>
          <a:endParaRPr lang="de-AT"/>
        </a:p>
      </dgm:t>
    </dgm:pt>
    <dgm:pt modelId="{440609BF-E9CF-4342-9C53-C45A2F7F7999}" type="parTrans" cxnId="{7BEBB69F-545E-4698-AF01-A4EAA5140823}">
      <dgm:prSet/>
      <dgm:spPr/>
      <dgm:t>
        <a:bodyPr/>
        <a:lstStyle/>
        <a:p>
          <a:endParaRPr lang="de-AT"/>
        </a:p>
      </dgm:t>
    </dgm:pt>
    <dgm:pt modelId="{B3F4DB8F-343B-431B-9CA8-8306B113D9E4}" type="sibTrans" cxnId="{7BEBB69F-545E-4698-AF01-A4EAA5140823}">
      <dgm:prSet/>
      <dgm:spPr/>
      <dgm:t>
        <a:bodyPr/>
        <a:lstStyle/>
        <a:p>
          <a:endParaRPr lang="de-AT"/>
        </a:p>
      </dgm:t>
    </dgm:pt>
    <dgm:pt modelId="{117A0C77-9654-446C-B8D7-041E6EF39143}">
      <dgm:prSet/>
      <dgm:spPr/>
      <dgm:t>
        <a:bodyPr/>
        <a:lstStyle/>
        <a:p>
          <a:r>
            <a:rPr lang="en-US" i="0"/>
            <a:t>Q: Is the 11% increase fixed/firm or can this % change prior to April 1</a:t>
          </a:r>
          <a:r>
            <a:rPr lang="en-US" i="0" baseline="30000"/>
            <a:t>st</a:t>
          </a:r>
          <a:r>
            <a:rPr lang="en-US" i="0"/>
            <a:t>?</a:t>
          </a:r>
          <a:br>
            <a:rPr lang="en-US" i="0"/>
          </a:br>
          <a:r>
            <a:rPr lang="en-US" i="0"/>
            <a:t>A: Yes, % is fixed. Precise pricing will come on March 1</a:t>
          </a:r>
          <a:r>
            <a:rPr lang="en-US" i="0" baseline="30000"/>
            <a:t>st</a:t>
          </a:r>
          <a:r>
            <a:rPr lang="en-US" i="0"/>
            <a:t> as preview – we will round list pricing slightly (e.g. €24.20 instead of €24.23)</a:t>
          </a:r>
          <a:endParaRPr lang="de-AT" i="0"/>
        </a:p>
      </dgm:t>
    </dgm:pt>
    <dgm:pt modelId="{290E8576-7DD3-42AF-8C8B-3034C59E6687}" type="parTrans" cxnId="{C1D23631-2CE1-4B9F-AB22-D09F9D955941}">
      <dgm:prSet/>
      <dgm:spPr/>
      <dgm:t>
        <a:bodyPr/>
        <a:lstStyle/>
        <a:p>
          <a:endParaRPr lang="de-AT"/>
        </a:p>
      </dgm:t>
    </dgm:pt>
    <dgm:pt modelId="{9251CE91-BD41-4677-BB3D-59003A13045D}" type="sibTrans" cxnId="{C1D23631-2CE1-4B9F-AB22-D09F9D955941}">
      <dgm:prSet/>
      <dgm:spPr/>
      <dgm:t>
        <a:bodyPr/>
        <a:lstStyle/>
        <a:p>
          <a:endParaRPr lang="de-AT"/>
        </a:p>
      </dgm:t>
    </dgm:pt>
    <dgm:pt modelId="{31B9CFCE-F394-4B23-83D2-1340502B324A}">
      <dgm:prSet/>
      <dgm:spPr/>
      <dgm:t>
        <a:bodyPr/>
        <a:lstStyle/>
        <a:p>
          <a:r>
            <a:rPr lang="en-US" i="0"/>
            <a:t>Q: What does semi-annual means in practical a way? Will it be always in April and in October? </a:t>
          </a:r>
          <a:br>
            <a:rPr lang="en-US" i="0"/>
          </a:br>
          <a:r>
            <a:rPr lang="en-US" i="0"/>
            <a:t>A: We will detail this later in 2023.</a:t>
          </a:r>
          <a:endParaRPr lang="de-AT" i="0"/>
        </a:p>
      </dgm:t>
    </dgm:pt>
    <dgm:pt modelId="{CBBAE6E6-38E6-403D-A1B0-02C42966D2D4}" type="parTrans" cxnId="{DD2A03BB-AA2C-4106-8EC6-1EC8B5B3E5F6}">
      <dgm:prSet/>
      <dgm:spPr/>
      <dgm:t>
        <a:bodyPr/>
        <a:lstStyle/>
        <a:p>
          <a:endParaRPr lang="de-AT"/>
        </a:p>
      </dgm:t>
    </dgm:pt>
    <dgm:pt modelId="{78BBD3D4-8EE2-467C-9D39-72DBDD250A95}" type="sibTrans" cxnId="{DD2A03BB-AA2C-4106-8EC6-1EC8B5B3E5F6}">
      <dgm:prSet/>
      <dgm:spPr/>
      <dgm:t>
        <a:bodyPr/>
        <a:lstStyle/>
        <a:p>
          <a:endParaRPr lang="de-AT"/>
        </a:p>
      </dgm:t>
    </dgm:pt>
    <dgm:pt modelId="{0921BC8B-4BFC-4B4B-A910-852FFE1F6013}">
      <dgm:prSet/>
      <dgm:spPr/>
      <dgm:t>
        <a:bodyPr/>
        <a:lstStyle/>
        <a:p>
          <a:r>
            <a:rPr lang="en-US"/>
            <a:t>Q: What will happen to promo pricing?</a:t>
          </a:r>
          <a:br>
            <a:rPr lang="en-US"/>
          </a:br>
          <a:r>
            <a:rPr lang="en-US"/>
            <a:t>A: Promotional discounts will be unchanged – however the underlying list price will increase for all purchases after April 1</a:t>
          </a:r>
          <a:r>
            <a:rPr lang="en-US" baseline="30000"/>
            <a:t>st</a:t>
          </a:r>
          <a:r>
            <a:rPr lang="en-US"/>
            <a:t>. E.g. the 16.7% discount on Monthly NCE will stay – but will be calculated based on the new local currency price.</a:t>
          </a:r>
          <a:endParaRPr lang="de-AT"/>
        </a:p>
      </dgm:t>
    </dgm:pt>
    <dgm:pt modelId="{5455BD0F-96DE-4761-B15F-2E8210AE2A97}" type="parTrans" cxnId="{99D47ADF-01A7-44E8-95C3-464A30DE19CB}">
      <dgm:prSet/>
      <dgm:spPr/>
      <dgm:t>
        <a:bodyPr/>
        <a:lstStyle/>
        <a:p>
          <a:endParaRPr lang="de-AT"/>
        </a:p>
      </dgm:t>
    </dgm:pt>
    <dgm:pt modelId="{FC33C1EA-BC81-418E-8E9B-CC93ADF69423}" type="sibTrans" cxnId="{99D47ADF-01A7-44E8-95C3-464A30DE19CB}">
      <dgm:prSet/>
      <dgm:spPr/>
      <dgm:t>
        <a:bodyPr/>
        <a:lstStyle/>
        <a:p>
          <a:endParaRPr lang="de-AT"/>
        </a:p>
      </dgm:t>
    </dgm:pt>
    <dgm:pt modelId="{3AAD43F1-BBC2-439D-95FF-F1AA870D4BDA}">
      <dgm:prSet/>
      <dgm:spPr/>
      <dgm:t>
        <a:bodyPr/>
        <a:lstStyle/>
        <a:p>
          <a:r>
            <a:rPr lang="en-US"/>
            <a:t>Q: What about CSP Perpetual Licenses and SW Subscriptions? </a:t>
          </a:r>
          <a:br>
            <a:rPr lang="en-US"/>
          </a:br>
          <a:r>
            <a:rPr lang="en-US"/>
            <a:t>A: it is on Premise SW, and thus not affected.</a:t>
          </a:r>
          <a:endParaRPr lang="de-AT"/>
        </a:p>
      </dgm:t>
    </dgm:pt>
    <dgm:pt modelId="{080EEF89-50E8-4092-A446-1BEC3631B8FB}" type="parTrans" cxnId="{E16EFF91-46F4-4CAD-8665-1806CB3AE9DF}">
      <dgm:prSet/>
      <dgm:spPr/>
      <dgm:t>
        <a:bodyPr/>
        <a:lstStyle/>
        <a:p>
          <a:endParaRPr lang="de-AT"/>
        </a:p>
      </dgm:t>
    </dgm:pt>
    <dgm:pt modelId="{DCBDCE8B-BCC4-407E-B686-71154098959B}" type="sibTrans" cxnId="{E16EFF91-46F4-4CAD-8665-1806CB3AE9DF}">
      <dgm:prSet/>
      <dgm:spPr/>
      <dgm:t>
        <a:bodyPr/>
        <a:lstStyle/>
        <a:p>
          <a:endParaRPr lang="de-AT"/>
        </a:p>
      </dgm:t>
    </dgm:pt>
    <dgm:pt modelId="{E65D71C2-2798-403C-9C5A-CAA346124C2A}" type="pres">
      <dgm:prSet presAssocID="{620E7297-2B8F-4900-917C-180889948319}" presName="linear" presStyleCnt="0">
        <dgm:presLayoutVars>
          <dgm:animLvl val="lvl"/>
          <dgm:resizeHandles val="exact"/>
        </dgm:presLayoutVars>
      </dgm:prSet>
      <dgm:spPr/>
    </dgm:pt>
    <dgm:pt modelId="{868F79ED-EA54-4A28-AB97-BF97701A7A76}" type="pres">
      <dgm:prSet presAssocID="{69E7C0EF-B947-4488-8C0D-A15C27EDFD6B}" presName="parentText" presStyleLbl="node1" presStyleIdx="0" presStyleCnt="5">
        <dgm:presLayoutVars>
          <dgm:chMax val="0"/>
          <dgm:bulletEnabled val="1"/>
        </dgm:presLayoutVars>
      </dgm:prSet>
      <dgm:spPr/>
    </dgm:pt>
    <dgm:pt modelId="{22D63DC2-43B6-470E-B592-7CBB779A8021}" type="pres">
      <dgm:prSet presAssocID="{B3F4DB8F-343B-431B-9CA8-8306B113D9E4}" presName="spacer" presStyleCnt="0"/>
      <dgm:spPr/>
    </dgm:pt>
    <dgm:pt modelId="{1C670A32-57A5-4956-91AB-28E58FB31517}" type="pres">
      <dgm:prSet presAssocID="{117A0C77-9654-446C-B8D7-041E6EF39143}" presName="parentText" presStyleLbl="node1" presStyleIdx="1" presStyleCnt="5">
        <dgm:presLayoutVars>
          <dgm:chMax val="0"/>
          <dgm:bulletEnabled val="1"/>
        </dgm:presLayoutVars>
      </dgm:prSet>
      <dgm:spPr/>
    </dgm:pt>
    <dgm:pt modelId="{F92F77E3-8FB8-4B71-B6E7-9F319D49CB8C}" type="pres">
      <dgm:prSet presAssocID="{9251CE91-BD41-4677-BB3D-59003A13045D}" presName="spacer" presStyleCnt="0"/>
      <dgm:spPr/>
    </dgm:pt>
    <dgm:pt modelId="{C54F6B15-D60A-4D22-B70F-539DFD820D5A}" type="pres">
      <dgm:prSet presAssocID="{31B9CFCE-F394-4B23-83D2-1340502B324A}" presName="parentText" presStyleLbl="node1" presStyleIdx="2" presStyleCnt="5">
        <dgm:presLayoutVars>
          <dgm:chMax val="0"/>
          <dgm:bulletEnabled val="1"/>
        </dgm:presLayoutVars>
      </dgm:prSet>
      <dgm:spPr/>
    </dgm:pt>
    <dgm:pt modelId="{2AC06036-64B0-452A-976B-B046CFC6333A}" type="pres">
      <dgm:prSet presAssocID="{78BBD3D4-8EE2-467C-9D39-72DBDD250A95}" presName="spacer" presStyleCnt="0"/>
      <dgm:spPr/>
    </dgm:pt>
    <dgm:pt modelId="{B56F348F-85DC-4FD5-A45F-8999ECCA576A}" type="pres">
      <dgm:prSet presAssocID="{0921BC8B-4BFC-4B4B-A910-852FFE1F6013}" presName="parentText" presStyleLbl="node1" presStyleIdx="3" presStyleCnt="5">
        <dgm:presLayoutVars>
          <dgm:chMax val="0"/>
          <dgm:bulletEnabled val="1"/>
        </dgm:presLayoutVars>
      </dgm:prSet>
      <dgm:spPr/>
    </dgm:pt>
    <dgm:pt modelId="{743C587A-CBB2-441E-B2E9-01B5A0A9BCED}" type="pres">
      <dgm:prSet presAssocID="{FC33C1EA-BC81-418E-8E9B-CC93ADF69423}" presName="spacer" presStyleCnt="0"/>
      <dgm:spPr/>
    </dgm:pt>
    <dgm:pt modelId="{2F564805-4228-4BB4-B84E-15157CA1870F}" type="pres">
      <dgm:prSet presAssocID="{3AAD43F1-BBC2-439D-95FF-F1AA870D4BDA}" presName="parentText" presStyleLbl="node1" presStyleIdx="4" presStyleCnt="5">
        <dgm:presLayoutVars>
          <dgm:chMax val="0"/>
          <dgm:bulletEnabled val="1"/>
        </dgm:presLayoutVars>
      </dgm:prSet>
      <dgm:spPr/>
    </dgm:pt>
  </dgm:ptLst>
  <dgm:cxnLst>
    <dgm:cxn modelId="{7B733002-0582-45ED-851E-54FBB4DB0E46}" type="presOf" srcId="{0921BC8B-4BFC-4B4B-A910-852FFE1F6013}" destId="{B56F348F-85DC-4FD5-A45F-8999ECCA576A}" srcOrd="0" destOrd="0" presId="urn:microsoft.com/office/officeart/2005/8/layout/vList2"/>
    <dgm:cxn modelId="{C1D23631-2CE1-4B9F-AB22-D09F9D955941}" srcId="{620E7297-2B8F-4900-917C-180889948319}" destId="{117A0C77-9654-446C-B8D7-041E6EF39143}" srcOrd="1" destOrd="0" parTransId="{290E8576-7DD3-42AF-8C8B-3034C59E6687}" sibTransId="{9251CE91-BD41-4677-BB3D-59003A13045D}"/>
    <dgm:cxn modelId="{629FB24F-54C8-470B-A890-ADDB724B8590}" type="presOf" srcId="{31B9CFCE-F394-4B23-83D2-1340502B324A}" destId="{C54F6B15-D60A-4D22-B70F-539DFD820D5A}" srcOrd="0" destOrd="0" presId="urn:microsoft.com/office/officeart/2005/8/layout/vList2"/>
    <dgm:cxn modelId="{E16EFF91-46F4-4CAD-8665-1806CB3AE9DF}" srcId="{620E7297-2B8F-4900-917C-180889948319}" destId="{3AAD43F1-BBC2-439D-95FF-F1AA870D4BDA}" srcOrd="4" destOrd="0" parTransId="{080EEF89-50E8-4092-A446-1BEC3631B8FB}" sibTransId="{DCBDCE8B-BCC4-407E-B686-71154098959B}"/>
    <dgm:cxn modelId="{7BEBB69F-545E-4698-AF01-A4EAA5140823}" srcId="{620E7297-2B8F-4900-917C-180889948319}" destId="{69E7C0EF-B947-4488-8C0D-A15C27EDFD6B}" srcOrd="0" destOrd="0" parTransId="{440609BF-E9CF-4342-9C53-C45A2F7F7999}" sibTransId="{B3F4DB8F-343B-431B-9CA8-8306B113D9E4}"/>
    <dgm:cxn modelId="{C10B99AC-24B9-46BF-9BA2-FF6F9AB87FE0}" type="presOf" srcId="{620E7297-2B8F-4900-917C-180889948319}" destId="{E65D71C2-2798-403C-9C5A-CAA346124C2A}" srcOrd="0" destOrd="0" presId="urn:microsoft.com/office/officeart/2005/8/layout/vList2"/>
    <dgm:cxn modelId="{DD2A03BB-AA2C-4106-8EC6-1EC8B5B3E5F6}" srcId="{620E7297-2B8F-4900-917C-180889948319}" destId="{31B9CFCE-F394-4B23-83D2-1340502B324A}" srcOrd="2" destOrd="0" parTransId="{CBBAE6E6-38E6-403D-A1B0-02C42966D2D4}" sibTransId="{78BBD3D4-8EE2-467C-9D39-72DBDD250A95}"/>
    <dgm:cxn modelId="{F41D2ED4-FE39-4316-A04F-B42E9C7E6CD3}" type="presOf" srcId="{69E7C0EF-B947-4488-8C0D-A15C27EDFD6B}" destId="{868F79ED-EA54-4A28-AB97-BF97701A7A76}" srcOrd="0" destOrd="0" presId="urn:microsoft.com/office/officeart/2005/8/layout/vList2"/>
    <dgm:cxn modelId="{8BB2FDDA-9A44-4DE8-B19C-9FE8002453E2}" type="presOf" srcId="{3AAD43F1-BBC2-439D-95FF-F1AA870D4BDA}" destId="{2F564805-4228-4BB4-B84E-15157CA1870F}" srcOrd="0" destOrd="0" presId="urn:microsoft.com/office/officeart/2005/8/layout/vList2"/>
    <dgm:cxn modelId="{99D47ADF-01A7-44E8-95C3-464A30DE19CB}" srcId="{620E7297-2B8F-4900-917C-180889948319}" destId="{0921BC8B-4BFC-4B4B-A910-852FFE1F6013}" srcOrd="3" destOrd="0" parTransId="{5455BD0F-96DE-4761-B15F-2E8210AE2A97}" sibTransId="{FC33C1EA-BC81-418E-8E9B-CC93ADF69423}"/>
    <dgm:cxn modelId="{CA83B4FB-9135-46E7-94A2-ACF3BABBA9A6}" type="presOf" srcId="{117A0C77-9654-446C-B8D7-041E6EF39143}" destId="{1C670A32-57A5-4956-91AB-28E58FB31517}" srcOrd="0" destOrd="0" presId="urn:microsoft.com/office/officeart/2005/8/layout/vList2"/>
    <dgm:cxn modelId="{BFA0E379-BE02-46A0-81FB-71546F397495}" type="presParOf" srcId="{E65D71C2-2798-403C-9C5A-CAA346124C2A}" destId="{868F79ED-EA54-4A28-AB97-BF97701A7A76}" srcOrd="0" destOrd="0" presId="urn:microsoft.com/office/officeart/2005/8/layout/vList2"/>
    <dgm:cxn modelId="{49653199-0B15-451B-8428-95723245B806}" type="presParOf" srcId="{E65D71C2-2798-403C-9C5A-CAA346124C2A}" destId="{22D63DC2-43B6-470E-B592-7CBB779A8021}" srcOrd="1" destOrd="0" presId="urn:microsoft.com/office/officeart/2005/8/layout/vList2"/>
    <dgm:cxn modelId="{9770734B-2318-48BE-B332-4A64237A588F}" type="presParOf" srcId="{E65D71C2-2798-403C-9C5A-CAA346124C2A}" destId="{1C670A32-57A5-4956-91AB-28E58FB31517}" srcOrd="2" destOrd="0" presId="urn:microsoft.com/office/officeart/2005/8/layout/vList2"/>
    <dgm:cxn modelId="{FA393FC4-CCAC-49B6-BC0B-E5ACEA210FAD}" type="presParOf" srcId="{E65D71C2-2798-403C-9C5A-CAA346124C2A}" destId="{F92F77E3-8FB8-4B71-B6E7-9F319D49CB8C}" srcOrd="3" destOrd="0" presId="urn:microsoft.com/office/officeart/2005/8/layout/vList2"/>
    <dgm:cxn modelId="{1B139E6D-D18A-4199-93D3-9161913A050B}" type="presParOf" srcId="{E65D71C2-2798-403C-9C5A-CAA346124C2A}" destId="{C54F6B15-D60A-4D22-B70F-539DFD820D5A}" srcOrd="4" destOrd="0" presId="urn:microsoft.com/office/officeart/2005/8/layout/vList2"/>
    <dgm:cxn modelId="{1B0C8474-5324-464F-B31E-01265CF310BD}" type="presParOf" srcId="{E65D71C2-2798-403C-9C5A-CAA346124C2A}" destId="{2AC06036-64B0-452A-976B-B046CFC6333A}" srcOrd="5" destOrd="0" presId="urn:microsoft.com/office/officeart/2005/8/layout/vList2"/>
    <dgm:cxn modelId="{3781E5AE-6A9F-4BBF-A38F-66967410D086}" type="presParOf" srcId="{E65D71C2-2798-403C-9C5A-CAA346124C2A}" destId="{B56F348F-85DC-4FD5-A45F-8999ECCA576A}" srcOrd="6" destOrd="0" presId="urn:microsoft.com/office/officeart/2005/8/layout/vList2"/>
    <dgm:cxn modelId="{FB5F4AB0-A935-4FFC-BE32-A7B0E151AB0C}" type="presParOf" srcId="{E65D71C2-2798-403C-9C5A-CAA346124C2A}" destId="{743C587A-CBB2-441E-B2E9-01B5A0A9BCED}" srcOrd="7" destOrd="0" presId="urn:microsoft.com/office/officeart/2005/8/layout/vList2"/>
    <dgm:cxn modelId="{4BA10525-1629-4768-A245-310D737C9D78}" type="presParOf" srcId="{E65D71C2-2798-403C-9C5A-CAA346124C2A}" destId="{2F564805-4228-4BB4-B84E-15157CA1870F}"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F75DFB-C8C5-42D0-87F2-84CDD4ECDB24}" type="doc">
      <dgm:prSet loTypeId="urn:microsoft.com/office/officeart/2005/8/layout/process1" loCatId="process" qsTypeId="urn:microsoft.com/office/officeart/2005/8/quickstyle/simple1" qsCatId="simple" csTypeId="urn:microsoft.com/office/officeart/2005/8/colors/accent2_2" csCatId="accent2" phldr="1"/>
      <dgm:spPr/>
      <dgm:t>
        <a:bodyPr/>
        <a:lstStyle/>
        <a:p>
          <a:endParaRPr lang="en-US"/>
        </a:p>
      </dgm:t>
    </dgm:pt>
    <dgm:pt modelId="{124341AB-B34D-4414-9A3A-B0622CE835D4}">
      <dgm:prSet phldrT="[Text]" custT="1"/>
      <dgm:spPr/>
      <dgm:t>
        <a:bodyPr/>
        <a:lstStyle/>
        <a:p>
          <a:r>
            <a:rPr lang="en-US" sz="1600" b="0">
              <a:latin typeface="+mj-lt"/>
            </a:rPr>
            <a:t>Learn More</a:t>
          </a:r>
        </a:p>
      </dgm:t>
    </dgm:pt>
    <dgm:pt modelId="{449A6819-D8BD-4D0D-84F6-F44C6BE37809}" type="parTrans" cxnId="{30087D3E-220A-43CF-AEC3-9D1A9F788ECA}">
      <dgm:prSet/>
      <dgm:spPr/>
      <dgm:t>
        <a:bodyPr/>
        <a:lstStyle/>
        <a:p>
          <a:endParaRPr lang="en-US" sz="3200"/>
        </a:p>
      </dgm:t>
    </dgm:pt>
    <dgm:pt modelId="{C46E696C-74AD-401F-9127-09749B8B0E75}" type="sibTrans" cxnId="{30087D3E-220A-43CF-AEC3-9D1A9F788ECA}">
      <dgm:prSet custT="1"/>
      <dgm:spPr/>
      <dgm:t>
        <a:bodyPr/>
        <a:lstStyle/>
        <a:p>
          <a:endParaRPr lang="en-US" sz="3200"/>
        </a:p>
      </dgm:t>
    </dgm:pt>
    <dgm:pt modelId="{7C1419FE-3665-40F4-93E5-E3BF8A6F3FF4}">
      <dgm:prSet phldrT="[Text]" custT="1"/>
      <dgm:spPr/>
      <dgm:t>
        <a:bodyPr/>
        <a:lstStyle/>
        <a:p>
          <a:r>
            <a:rPr lang="en-US" sz="1600" b="0">
              <a:latin typeface="+mj-lt"/>
            </a:rPr>
            <a:t>Identify &amp; Add Security Contacts</a:t>
          </a:r>
        </a:p>
      </dgm:t>
    </dgm:pt>
    <dgm:pt modelId="{8AE15054-5A75-43F2-B120-26F364D34A08}" type="parTrans" cxnId="{A3FB69D7-64A1-433F-9812-E7DCA5EE3325}">
      <dgm:prSet/>
      <dgm:spPr/>
      <dgm:t>
        <a:bodyPr/>
        <a:lstStyle/>
        <a:p>
          <a:endParaRPr lang="en-US" sz="3200"/>
        </a:p>
      </dgm:t>
    </dgm:pt>
    <dgm:pt modelId="{E5EAFE95-14AE-478C-91E5-023380C63AB1}" type="sibTrans" cxnId="{A3FB69D7-64A1-433F-9812-E7DCA5EE3325}">
      <dgm:prSet custT="1"/>
      <dgm:spPr/>
      <dgm:t>
        <a:bodyPr/>
        <a:lstStyle/>
        <a:p>
          <a:endParaRPr lang="en-US" sz="3200"/>
        </a:p>
      </dgm:t>
    </dgm:pt>
    <dgm:pt modelId="{097C7925-A7CA-406F-B018-BC58A8877060}">
      <dgm:prSet phldrT="[Text]" custT="1"/>
      <dgm:spPr/>
      <dgm:t>
        <a:bodyPr/>
        <a:lstStyle/>
        <a:p>
          <a:r>
            <a:rPr lang="en-US" sz="1600" b="0">
              <a:latin typeface="+mj-lt"/>
            </a:rPr>
            <a:t>Secure your   identity</a:t>
          </a:r>
        </a:p>
      </dgm:t>
    </dgm:pt>
    <dgm:pt modelId="{CC20A1B4-33F1-472F-B0E9-FBE9C1E783EE}" type="parTrans" cxnId="{A11220DD-2D2E-483D-A363-11D03F1EE746}">
      <dgm:prSet/>
      <dgm:spPr/>
      <dgm:t>
        <a:bodyPr/>
        <a:lstStyle/>
        <a:p>
          <a:endParaRPr lang="en-US" sz="3200"/>
        </a:p>
      </dgm:t>
    </dgm:pt>
    <dgm:pt modelId="{9CE5A088-2E87-4253-84E9-765181BC6C62}" type="sibTrans" cxnId="{A11220DD-2D2E-483D-A363-11D03F1EE746}">
      <dgm:prSet custT="1"/>
      <dgm:spPr/>
      <dgm:t>
        <a:bodyPr/>
        <a:lstStyle/>
        <a:p>
          <a:endParaRPr lang="en-US" sz="3200"/>
        </a:p>
      </dgm:t>
    </dgm:pt>
    <dgm:pt modelId="{E3904560-BB5C-4E9A-B78E-036B13E3C7BA}">
      <dgm:prSet phldrT="[Text]" custT="1"/>
      <dgm:spPr/>
      <dgm:t>
        <a:bodyPr/>
        <a:lstStyle/>
        <a:p>
          <a:r>
            <a:rPr lang="en-US" sz="1600" b="0">
              <a:latin typeface="+mj-lt"/>
            </a:rPr>
            <a:t>Secure your endpoints</a:t>
          </a:r>
        </a:p>
      </dgm:t>
    </dgm:pt>
    <dgm:pt modelId="{577B304F-26AD-44C2-B06E-E6A3AA1BF930}" type="parTrans" cxnId="{3709EE72-04A6-4719-BCFA-C8EFBE66EED7}">
      <dgm:prSet/>
      <dgm:spPr/>
      <dgm:t>
        <a:bodyPr/>
        <a:lstStyle/>
        <a:p>
          <a:endParaRPr lang="en-US" sz="3200"/>
        </a:p>
      </dgm:t>
    </dgm:pt>
    <dgm:pt modelId="{0381C6E4-B693-47D2-9604-44CCC32DD1C1}" type="sibTrans" cxnId="{3709EE72-04A6-4719-BCFA-C8EFBE66EED7}">
      <dgm:prSet custT="1"/>
      <dgm:spPr/>
      <dgm:t>
        <a:bodyPr/>
        <a:lstStyle/>
        <a:p>
          <a:endParaRPr lang="en-US" sz="3200"/>
        </a:p>
      </dgm:t>
    </dgm:pt>
    <dgm:pt modelId="{063B9740-888E-43A4-B597-88FC156A8DAB}">
      <dgm:prSet phldrT="[Text]" custT="1"/>
      <dgm:spPr/>
      <dgm:t>
        <a:bodyPr/>
        <a:lstStyle/>
        <a:p>
          <a:r>
            <a:rPr lang="en-US" sz="1600" b="0">
              <a:latin typeface="+mj-lt"/>
            </a:rPr>
            <a:t>Ongoing Monitoring</a:t>
          </a:r>
        </a:p>
      </dgm:t>
    </dgm:pt>
    <dgm:pt modelId="{D32FE1EB-5C3B-449B-BCFC-3438832F068B}" type="parTrans" cxnId="{B16AAC77-B08E-451D-842C-985A0E9D5FE0}">
      <dgm:prSet/>
      <dgm:spPr/>
      <dgm:t>
        <a:bodyPr/>
        <a:lstStyle/>
        <a:p>
          <a:endParaRPr lang="en-US" sz="3200"/>
        </a:p>
      </dgm:t>
    </dgm:pt>
    <dgm:pt modelId="{7A9652E0-E59E-4F2F-BF87-39ACF9671D5D}" type="sibTrans" cxnId="{B16AAC77-B08E-451D-842C-985A0E9D5FE0}">
      <dgm:prSet/>
      <dgm:spPr/>
      <dgm:t>
        <a:bodyPr/>
        <a:lstStyle/>
        <a:p>
          <a:endParaRPr lang="en-US" sz="3200"/>
        </a:p>
      </dgm:t>
    </dgm:pt>
    <dgm:pt modelId="{6F66D5C8-A10D-494B-8A12-85D86902B6BD}" type="pres">
      <dgm:prSet presAssocID="{2DF75DFB-C8C5-42D0-87F2-84CDD4ECDB24}" presName="Name0" presStyleCnt="0">
        <dgm:presLayoutVars>
          <dgm:dir/>
          <dgm:resizeHandles val="exact"/>
        </dgm:presLayoutVars>
      </dgm:prSet>
      <dgm:spPr/>
    </dgm:pt>
    <dgm:pt modelId="{D5DC4706-4C6D-4696-984F-C4FFCBC8A021}" type="pres">
      <dgm:prSet presAssocID="{124341AB-B34D-4414-9A3A-B0622CE835D4}" presName="node" presStyleLbl="node1" presStyleIdx="0" presStyleCnt="5">
        <dgm:presLayoutVars>
          <dgm:bulletEnabled val="1"/>
        </dgm:presLayoutVars>
      </dgm:prSet>
      <dgm:spPr/>
    </dgm:pt>
    <dgm:pt modelId="{941BB8E0-845A-40C1-8665-D33B6BFF6497}" type="pres">
      <dgm:prSet presAssocID="{C46E696C-74AD-401F-9127-09749B8B0E75}" presName="sibTrans" presStyleLbl="sibTrans2D1" presStyleIdx="0" presStyleCnt="4"/>
      <dgm:spPr/>
    </dgm:pt>
    <dgm:pt modelId="{5DFE9478-2AAC-4205-A119-903D8B73F5AE}" type="pres">
      <dgm:prSet presAssocID="{C46E696C-74AD-401F-9127-09749B8B0E75}" presName="connectorText" presStyleLbl="sibTrans2D1" presStyleIdx="0" presStyleCnt="4"/>
      <dgm:spPr/>
    </dgm:pt>
    <dgm:pt modelId="{D2565E8E-8722-487C-A179-94971E1DB5E6}" type="pres">
      <dgm:prSet presAssocID="{7C1419FE-3665-40F4-93E5-E3BF8A6F3FF4}" presName="node" presStyleLbl="node1" presStyleIdx="1" presStyleCnt="5">
        <dgm:presLayoutVars>
          <dgm:bulletEnabled val="1"/>
        </dgm:presLayoutVars>
      </dgm:prSet>
      <dgm:spPr/>
    </dgm:pt>
    <dgm:pt modelId="{AA9891FD-C776-4C0A-98F6-AA5262B43B7A}" type="pres">
      <dgm:prSet presAssocID="{E5EAFE95-14AE-478C-91E5-023380C63AB1}" presName="sibTrans" presStyleLbl="sibTrans2D1" presStyleIdx="1" presStyleCnt="4"/>
      <dgm:spPr/>
    </dgm:pt>
    <dgm:pt modelId="{4E70C86F-44FF-4D17-AFAC-9FB1E98ACF46}" type="pres">
      <dgm:prSet presAssocID="{E5EAFE95-14AE-478C-91E5-023380C63AB1}" presName="connectorText" presStyleLbl="sibTrans2D1" presStyleIdx="1" presStyleCnt="4"/>
      <dgm:spPr/>
    </dgm:pt>
    <dgm:pt modelId="{F05A8518-BE94-44BF-A49D-0FB3D66B7148}" type="pres">
      <dgm:prSet presAssocID="{097C7925-A7CA-406F-B018-BC58A8877060}" presName="node" presStyleLbl="node1" presStyleIdx="2" presStyleCnt="5">
        <dgm:presLayoutVars>
          <dgm:bulletEnabled val="1"/>
        </dgm:presLayoutVars>
      </dgm:prSet>
      <dgm:spPr/>
    </dgm:pt>
    <dgm:pt modelId="{A69C8138-902E-4F42-A2F7-DA153195B0B4}" type="pres">
      <dgm:prSet presAssocID="{9CE5A088-2E87-4253-84E9-765181BC6C62}" presName="sibTrans" presStyleLbl="sibTrans2D1" presStyleIdx="2" presStyleCnt="4"/>
      <dgm:spPr/>
    </dgm:pt>
    <dgm:pt modelId="{D9ABC23B-3BF6-44AA-8D95-493B372DE1B0}" type="pres">
      <dgm:prSet presAssocID="{9CE5A088-2E87-4253-84E9-765181BC6C62}" presName="connectorText" presStyleLbl="sibTrans2D1" presStyleIdx="2" presStyleCnt="4"/>
      <dgm:spPr/>
    </dgm:pt>
    <dgm:pt modelId="{DC52B9EF-5D6D-4AD3-A037-BCE1FEFCF637}" type="pres">
      <dgm:prSet presAssocID="{E3904560-BB5C-4E9A-B78E-036B13E3C7BA}" presName="node" presStyleLbl="node1" presStyleIdx="3" presStyleCnt="5">
        <dgm:presLayoutVars>
          <dgm:bulletEnabled val="1"/>
        </dgm:presLayoutVars>
      </dgm:prSet>
      <dgm:spPr/>
    </dgm:pt>
    <dgm:pt modelId="{09E1D53B-B8F6-4324-AB07-3AC95D33F7D5}" type="pres">
      <dgm:prSet presAssocID="{0381C6E4-B693-47D2-9604-44CCC32DD1C1}" presName="sibTrans" presStyleLbl="sibTrans2D1" presStyleIdx="3" presStyleCnt="4"/>
      <dgm:spPr/>
    </dgm:pt>
    <dgm:pt modelId="{DE4EEC8B-1449-492F-988C-AAF48C82BEDB}" type="pres">
      <dgm:prSet presAssocID="{0381C6E4-B693-47D2-9604-44CCC32DD1C1}" presName="connectorText" presStyleLbl="sibTrans2D1" presStyleIdx="3" presStyleCnt="4"/>
      <dgm:spPr/>
    </dgm:pt>
    <dgm:pt modelId="{E8654D63-AF58-4580-9861-CD21BFBFC41B}" type="pres">
      <dgm:prSet presAssocID="{063B9740-888E-43A4-B597-88FC156A8DAB}" presName="node" presStyleLbl="node1" presStyleIdx="4" presStyleCnt="5">
        <dgm:presLayoutVars>
          <dgm:bulletEnabled val="1"/>
        </dgm:presLayoutVars>
      </dgm:prSet>
      <dgm:spPr/>
    </dgm:pt>
  </dgm:ptLst>
  <dgm:cxnLst>
    <dgm:cxn modelId="{C5864D09-98F1-43CC-99DF-50F576FB89BD}" type="presOf" srcId="{0381C6E4-B693-47D2-9604-44CCC32DD1C1}" destId="{09E1D53B-B8F6-4324-AB07-3AC95D33F7D5}" srcOrd="0" destOrd="0" presId="urn:microsoft.com/office/officeart/2005/8/layout/process1"/>
    <dgm:cxn modelId="{D2C25A2A-DB60-41A2-8854-DD3FBBC1E82E}" type="presOf" srcId="{0381C6E4-B693-47D2-9604-44CCC32DD1C1}" destId="{DE4EEC8B-1449-492F-988C-AAF48C82BEDB}" srcOrd="1" destOrd="0" presId="urn:microsoft.com/office/officeart/2005/8/layout/process1"/>
    <dgm:cxn modelId="{B4FB8E31-E286-46DF-93C1-ACC26CB28467}" type="presOf" srcId="{C46E696C-74AD-401F-9127-09749B8B0E75}" destId="{941BB8E0-845A-40C1-8665-D33B6BFF6497}" srcOrd="0" destOrd="0" presId="urn:microsoft.com/office/officeart/2005/8/layout/process1"/>
    <dgm:cxn modelId="{5AA0BF38-8D3D-411F-B5B0-852CB1A755D6}" type="presOf" srcId="{E3904560-BB5C-4E9A-B78E-036B13E3C7BA}" destId="{DC52B9EF-5D6D-4AD3-A037-BCE1FEFCF637}" srcOrd="0" destOrd="0" presId="urn:microsoft.com/office/officeart/2005/8/layout/process1"/>
    <dgm:cxn modelId="{30087D3E-220A-43CF-AEC3-9D1A9F788ECA}" srcId="{2DF75DFB-C8C5-42D0-87F2-84CDD4ECDB24}" destId="{124341AB-B34D-4414-9A3A-B0622CE835D4}" srcOrd="0" destOrd="0" parTransId="{449A6819-D8BD-4D0D-84F6-F44C6BE37809}" sibTransId="{C46E696C-74AD-401F-9127-09749B8B0E75}"/>
    <dgm:cxn modelId="{1C2BEC60-62CC-4A1B-848E-F6A991839778}" type="presOf" srcId="{124341AB-B34D-4414-9A3A-B0622CE835D4}" destId="{D5DC4706-4C6D-4696-984F-C4FFCBC8A021}" srcOrd="0" destOrd="0" presId="urn:microsoft.com/office/officeart/2005/8/layout/process1"/>
    <dgm:cxn modelId="{6AE5766E-2B4D-4165-B001-84FBB61590E1}" type="presOf" srcId="{E5EAFE95-14AE-478C-91E5-023380C63AB1}" destId="{AA9891FD-C776-4C0A-98F6-AA5262B43B7A}" srcOrd="0" destOrd="0" presId="urn:microsoft.com/office/officeart/2005/8/layout/process1"/>
    <dgm:cxn modelId="{3709EE72-04A6-4719-BCFA-C8EFBE66EED7}" srcId="{2DF75DFB-C8C5-42D0-87F2-84CDD4ECDB24}" destId="{E3904560-BB5C-4E9A-B78E-036B13E3C7BA}" srcOrd="3" destOrd="0" parTransId="{577B304F-26AD-44C2-B06E-E6A3AA1BF930}" sibTransId="{0381C6E4-B693-47D2-9604-44CCC32DD1C1}"/>
    <dgm:cxn modelId="{B16AAC77-B08E-451D-842C-985A0E9D5FE0}" srcId="{2DF75DFB-C8C5-42D0-87F2-84CDD4ECDB24}" destId="{063B9740-888E-43A4-B597-88FC156A8DAB}" srcOrd="4" destOrd="0" parTransId="{D32FE1EB-5C3B-449B-BCFC-3438832F068B}" sibTransId="{7A9652E0-E59E-4F2F-BF87-39ACF9671D5D}"/>
    <dgm:cxn modelId="{27364192-49B2-41D2-8C97-10A6C4BB0DF5}" type="presOf" srcId="{E5EAFE95-14AE-478C-91E5-023380C63AB1}" destId="{4E70C86F-44FF-4D17-AFAC-9FB1E98ACF46}" srcOrd="1" destOrd="0" presId="urn:microsoft.com/office/officeart/2005/8/layout/process1"/>
    <dgm:cxn modelId="{5E411CA1-FCF6-487B-AA05-24302AAD8FE7}" type="presOf" srcId="{2DF75DFB-C8C5-42D0-87F2-84CDD4ECDB24}" destId="{6F66D5C8-A10D-494B-8A12-85D86902B6BD}" srcOrd="0" destOrd="0" presId="urn:microsoft.com/office/officeart/2005/8/layout/process1"/>
    <dgm:cxn modelId="{AF2F09B2-969D-43F9-A554-627CE86E428A}" type="presOf" srcId="{C46E696C-74AD-401F-9127-09749B8B0E75}" destId="{5DFE9478-2AAC-4205-A119-903D8B73F5AE}" srcOrd="1" destOrd="0" presId="urn:microsoft.com/office/officeart/2005/8/layout/process1"/>
    <dgm:cxn modelId="{074827B4-5DDD-410E-8A90-EE75EB1109CD}" type="presOf" srcId="{9CE5A088-2E87-4253-84E9-765181BC6C62}" destId="{A69C8138-902E-4F42-A2F7-DA153195B0B4}" srcOrd="0" destOrd="0" presId="urn:microsoft.com/office/officeart/2005/8/layout/process1"/>
    <dgm:cxn modelId="{B7F24AC1-CB9C-44A8-B0FF-FB46FBEA0FC7}" type="presOf" srcId="{063B9740-888E-43A4-B597-88FC156A8DAB}" destId="{E8654D63-AF58-4580-9861-CD21BFBFC41B}" srcOrd="0" destOrd="0" presId="urn:microsoft.com/office/officeart/2005/8/layout/process1"/>
    <dgm:cxn modelId="{A3FB69D7-64A1-433F-9812-E7DCA5EE3325}" srcId="{2DF75DFB-C8C5-42D0-87F2-84CDD4ECDB24}" destId="{7C1419FE-3665-40F4-93E5-E3BF8A6F3FF4}" srcOrd="1" destOrd="0" parTransId="{8AE15054-5A75-43F2-B120-26F364D34A08}" sibTransId="{E5EAFE95-14AE-478C-91E5-023380C63AB1}"/>
    <dgm:cxn modelId="{A11220DD-2D2E-483D-A363-11D03F1EE746}" srcId="{2DF75DFB-C8C5-42D0-87F2-84CDD4ECDB24}" destId="{097C7925-A7CA-406F-B018-BC58A8877060}" srcOrd="2" destOrd="0" parTransId="{CC20A1B4-33F1-472F-B0E9-FBE9C1E783EE}" sibTransId="{9CE5A088-2E87-4253-84E9-765181BC6C62}"/>
    <dgm:cxn modelId="{CA2678E8-7176-43B7-922C-275AEC8341B6}" type="presOf" srcId="{7C1419FE-3665-40F4-93E5-E3BF8A6F3FF4}" destId="{D2565E8E-8722-487C-A179-94971E1DB5E6}" srcOrd="0" destOrd="0" presId="urn:microsoft.com/office/officeart/2005/8/layout/process1"/>
    <dgm:cxn modelId="{8C4CF5F7-18E9-48DE-81D4-C59DE15F665E}" type="presOf" srcId="{097C7925-A7CA-406F-B018-BC58A8877060}" destId="{F05A8518-BE94-44BF-A49D-0FB3D66B7148}" srcOrd="0" destOrd="0" presId="urn:microsoft.com/office/officeart/2005/8/layout/process1"/>
    <dgm:cxn modelId="{7A2D47F9-00BB-4A23-A07D-AB3EB2F08CF6}" type="presOf" srcId="{9CE5A088-2E87-4253-84E9-765181BC6C62}" destId="{D9ABC23B-3BF6-44AA-8D95-493B372DE1B0}" srcOrd="1" destOrd="0" presId="urn:microsoft.com/office/officeart/2005/8/layout/process1"/>
    <dgm:cxn modelId="{416A1AD4-9294-43E3-A63E-864101EE7F7E}" type="presParOf" srcId="{6F66D5C8-A10D-494B-8A12-85D86902B6BD}" destId="{D5DC4706-4C6D-4696-984F-C4FFCBC8A021}" srcOrd="0" destOrd="0" presId="urn:microsoft.com/office/officeart/2005/8/layout/process1"/>
    <dgm:cxn modelId="{E404E289-87A8-4459-85D8-FA32BC08E734}" type="presParOf" srcId="{6F66D5C8-A10D-494B-8A12-85D86902B6BD}" destId="{941BB8E0-845A-40C1-8665-D33B6BFF6497}" srcOrd="1" destOrd="0" presId="urn:microsoft.com/office/officeart/2005/8/layout/process1"/>
    <dgm:cxn modelId="{334F889F-6A0A-42DA-83C3-6B216F7494ED}" type="presParOf" srcId="{941BB8E0-845A-40C1-8665-D33B6BFF6497}" destId="{5DFE9478-2AAC-4205-A119-903D8B73F5AE}" srcOrd="0" destOrd="0" presId="urn:microsoft.com/office/officeart/2005/8/layout/process1"/>
    <dgm:cxn modelId="{C13F08FA-1552-4CED-B86E-A8FB10F94016}" type="presParOf" srcId="{6F66D5C8-A10D-494B-8A12-85D86902B6BD}" destId="{D2565E8E-8722-487C-A179-94971E1DB5E6}" srcOrd="2" destOrd="0" presId="urn:microsoft.com/office/officeart/2005/8/layout/process1"/>
    <dgm:cxn modelId="{C31D32E1-B636-48EE-9120-C89A061BEFAD}" type="presParOf" srcId="{6F66D5C8-A10D-494B-8A12-85D86902B6BD}" destId="{AA9891FD-C776-4C0A-98F6-AA5262B43B7A}" srcOrd="3" destOrd="0" presId="urn:microsoft.com/office/officeart/2005/8/layout/process1"/>
    <dgm:cxn modelId="{150D510C-F0FD-44F7-AF39-25ABC1ED1FFF}" type="presParOf" srcId="{AA9891FD-C776-4C0A-98F6-AA5262B43B7A}" destId="{4E70C86F-44FF-4D17-AFAC-9FB1E98ACF46}" srcOrd="0" destOrd="0" presId="urn:microsoft.com/office/officeart/2005/8/layout/process1"/>
    <dgm:cxn modelId="{5927CD0B-74DC-46D8-AD58-358F44D2D97D}" type="presParOf" srcId="{6F66D5C8-A10D-494B-8A12-85D86902B6BD}" destId="{F05A8518-BE94-44BF-A49D-0FB3D66B7148}" srcOrd="4" destOrd="0" presId="urn:microsoft.com/office/officeart/2005/8/layout/process1"/>
    <dgm:cxn modelId="{8DE2108E-FE3A-499F-A043-4CE5D46F7071}" type="presParOf" srcId="{6F66D5C8-A10D-494B-8A12-85D86902B6BD}" destId="{A69C8138-902E-4F42-A2F7-DA153195B0B4}" srcOrd="5" destOrd="0" presId="urn:microsoft.com/office/officeart/2005/8/layout/process1"/>
    <dgm:cxn modelId="{A7D8CD4F-B187-4FCE-BA3C-8778F13448B7}" type="presParOf" srcId="{A69C8138-902E-4F42-A2F7-DA153195B0B4}" destId="{D9ABC23B-3BF6-44AA-8D95-493B372DE1B0}" srcOrd="0" destOrd="0" presId="urn:microsoft.com/office/officeart/2005/8/layout/process1"/>
    <dgm:cxn modelId="{7E5C201F-6BBB-4CA0-9C6E-133006CCC888}" type="presParOf" srcId="{6F66D5C8-A10D-494B-8A12-85D86902B6BD}" destId="{DC52B9EF-5D6D-4AD3-A037-BCE1FEFCF637}" srcOrd="6" destOrd="0" presId="urn:microsoft.com/office/officeart/2005/8/layout/process1"/>
    <dgm:cxn modelId="{1F23CE90-F415-47F9-B65A-154ADA36AC7D}" type="presParOf" srcId="{6F66D5C8-A10D-494B-8A12-85D86902B6BD}" destId="{09E1D53B-B8F6-4324-AB07-3AC95D33F7D5}" srcOrd="7" destOrd="0" presId="urn:microsoft.com/office/officeart/2005/8/layout/process1"/>
    <dgm:cxn modelId="{68BFB9E2-2B33-4D3A-8262-15F851EE9F17}" type="presParOf" srcId="{09E1D53B-B8F6-4324-AB07-3AC95D33F7D5}" destId="{DE4EEC8B-1449-492F-988C-AAF48C82BEDB}" srcOrd="0" destOrd="0" presId="urn:microsoft.com/office/officeart/2005/8/layout/process1"/>
    <dgm:cxn modelId="{0BC653E5-FF45-455F-80FE-C143549AB022}" type="presParOf" srcId="{6F66D5C8-A10D-494B-8A12-85D86902B6BD}" destId="{E8654D63-AF58-4580-9861-CD21BFBFC41B}"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8F79ED-EA54-4A28-AB97-BF97701A7A76}">
      <dsp:nvSpPr>
        <dsp:cNvPr id="0" name=""/>
        <dsp:cNvSpPr/>
      </dsp:nvSpPr>
      <dsp:spPr>
        <a:xfrm>
          <a:off x="0" y="454977"/>
          <a:ext cx="10076636" cy="8950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Q: Will we get 3-year CSP SKUs for Modern Work?</a:t>
          </a:r>
          <a:br>
            <a:rPr lang="en-US" sz="1600" kern="1200"/>
          </a:br>
          <a:r>
            <a:rPr lang="en-US" sz="1600" kern="1200"/>
            <a:t>A: Not anytime soon.</a:t>
          </a:r>
          <a:endParaRPr lang="de-AT" sz="1600" kern="1200"/>
        </a:p>
      </dsp:txBody>
      <dsp:txXfrm>
        <a:off x="43693" y="498670"/>
        <a:ext cx="9989250" cy="807664"/>
      </dsp:txXfrm>
    </dsp:sp>
    <dsp:sp modelId="{1C670A32-57A5-4956-91AB-28E58FB31517}">
      <dsp:nvSpPr>
        <dsp:cNvPr id="0" name=""/>
        <dsp:cNvSpPr/>
      </dsp:nvSpPr>
      <dsp:spPr>
        <a:xfrm>
          <a:off x="0" y="1396107"/>
          <a:ext cx="10076636" cy="8950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i="0" kern="1200"/>
            <a:t>Q: Is the 11% increase fixed/firm or can this % change prior to April 1</a:t>
          </a:r>
          <a:r>
            <a:rPr lang="en-US" sz="1600" i="0" kern="1200" baseline="30000"/>
            <a:t>st</a:t>
          </a:r>
          <a:r>
            <a:rPr lang="en-US" sz="1600" i="0" kern="1200"/>
            <a:t>?</a:t>
          </a:r>
          <a:br>
            <a:rPr lang="en-US" sz="1600" i="0" kern="1200"/>
          </a:br>
          <a:r>
            <a:rPr lang="en-US" sz="1600" i="0" kern="1200"/>
            <a:t>A: Yes, % is fixed. Precise pricing will come on March 1</a:t>
          </a:r>
          <a:r>
            <a:rPr lang="en-US" sz="1600" i="0" kern="1200" baseline="30000"/>
            <a:t>st</a:t>
          </a:r>
          <a:r>
            <a:rPr lang="en-US" sz="1600" i="0" kern="1200"/>
            <a:t> as preview – we will round list pricing slightly (e.g. €24.20 instead of €24.23)</a:t>
          </a:r>
          <a:endParaRPr lang="de-AT" sz="1600" i="0" kern="1200"/>
        </a:p>
      </dsp:txBody>
      <dsp:txXfrm>
        <a:off x="43693" y="1439800"/>
        <a:ext cx="9989250" cy="807664"/>
      </dsp:txXfrm>
    </dsp:sp>
    <dsp:sp modelId="{C54F6B15-D60A-4D22-B70F-539DFD820D5A}">
      <dsp:nvSpPr>
        <dsp:cNvPr id="0" name=""/>
        <dsp:cNvSpPr/>
      </dsp:nvSpPr>
      <dsp:spPr>
        <a:xfrm>
          <a:off x="0" y="2337237"/>
          <a:ext cx="10076636" cy="8950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i="0" kern="1200"/>
            <a:t>Q: What does semi-annual means in practical a way? Will it be always in April and in October? </a:t>
          </a:r>
          <a:br>
            <a:rPr lang="en-US" sz="1600" i="0" kern="1200"/>
          </a:br>
          <a:r>
            <a:rPr lang="en-US" sz="1600" i="0" kern="1200"/>
            <a:t>A: We will detail this later in 2023.</a:t>
          </a:r>
          <a:endParaRPr lang="de-AT" sz="1600" i="0" kern="1200"/>
        </a:p>
      </dsp:txBody>
      <dsp:txXfrm>
        <a:off x="43693" y="2380930"/>
        <a:ext cx="9989250" cy="807664"/>
      </dsp:txXfrm>
    </dsp:sp>
    <dsp:sp modelId="{B56F348F-85DC-4FD5-A45F-8999ECCA576A}">
      <dsp:nvSpPr>
        <dsp:cNvPr id="0" name=""/>
        <dsp:cNvSpPr/>
      </dsp:nvSpPr>
      <dsp:spPr>
        <a:xfrm>
          <a:off x="0" y="3278367"/>
          <a:ext cx="10076636" cy="8950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Q: What will happen to promo pricing?</a:t>
          </a:r>
          <a:br>
            <a:rPr lang="en-US" sz="1600" kern="1200"/>
          </a:br>
          <a:r>
            <a:rPr lang="en-US" sz="1600" kern="1200"/>
            <a:t>A: Promotional discounts will be unchanged – however the underlying list price will increase for all purchases after April 1</a:t>
          </a:r>
          <a:r>
            <a:rPr lang="en-US" sz="1600" kern="1200" baseline="30000"/>
            <a:t>st</a:t>
          </a:r>
          <a:r>
            <a:rPr lang="en-US" sz="1600" kern="1200"/>
            <a:t>. E.g. the 16.7% discount on Monthly NCE will stay – but will be calculated based on the new local currency price.</a:t>
          </a:r>
          <a:endParaRPr lang="de-AT" sz="1600" kern="1200"/>
        </a:p>
      </dsp:txBody>
      <dsp:txXfrm>
        <a:off x="43693" y="3322060"/>
        <a:ext cx="9989250" cy="807664"/>
      </dsp:txXfrm>
    </dsp:sp>
    <dsp:sp modelId="{2F564805-4228-4BB4-B84E-15157CA1870F}">
      <dsp:nvSpPr>
        <dsp:cNvPr id="0" name=""/>
        <dsp:cNvSpPr/>
      </dsp:nvSpPr>
      <dsp:spPr>
        <a:xfrm>
          <a:off x="0" y="4219498"/>
          <a:ext cx="10076636" cy="8950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Q: What about CSP Perpetual Licenses and SW Subscriptions? </a:t>
          </a:r>
          <a:br>
            <a:rPr lang="en-US" sz="1600" kern="1200"/>
          </a:br>
          <a:r>
            <a:rPr lang="en-US" sz="1600" kern="1200"/>
            <a:t>A: it is on Premise SW, and thus not affected.</a:t>
          </a:r>
          <a:endParaRPr lang="de-AT" sz="1600" kern="1200"/>
        </a:p>
      </dsp:txBody>
      <dsp:txXfrm>
        <a:off x="43693" y="4263191"/>
        <a:ext cx="9989250" cy="8076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DC4706-4C6D-4696-984F-C4FFCBC8A021}">
      <dsp:nvSpPr>
        <dsp:cNvPr id="0" name=""/>
        <dsp:cNvSpPr/>
      </dsp:nvSpPr>
      <dsp:spPr>
        <a:xfrm>
          <a:off x="5436" y="237680"/>
          <a:ext cx="1685190" cy="1011114"/>
        </a:xfrm>
        <a:prstGeom prst="roundRect">
          <a:avLst>
            <a:gd name="adj" fmla="val 10000"/>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kern="1200">
              <a:latin typeface="+mj-lt"/>
            </a:rPr>
            <a:t>Learn More</a:t>
          </a:r>
        </a:p>
      </dsp:txBody>
      <dsp:txXfrm>
        <a:off x="35051" y="267295"/>
        <a:ext cx="1625960" cy="951884"/>
      </dsp:txXfrm>
    </dsp:sp>
    <dsp:sp modelId="{941BB8E0-845A-40C1-8665-D33B6BFF6497}">
      <dsp:nvSpPr>
        <dsp:cNvPr id="0" name=""/>
        <dsp:cNvSpPr/>
      </dsp:nvSpPr>
      <dsp:spPr>
        <a:xfrm>
          <a:off x="1859145" y="534273"/>
          <a:ext cx="357260" cy="417927"/>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1859145" y="617858"/>
        <a:ext cx="250082" cy="250757"/>
      </dsp:txXfrm>
    </dsp:sp>
    <dsp:sp modelId="{D2565E8E-8722-487C-A179-94971E1DB5E6}">
      <dsp:nvSpPr>
        <dsp:cNvPr id="0" name=""/>
        <dsp:cNvSpPr/>
      </dsp:nvSpPr>
      <dsp:spPr>
        <a:xfrm>
          <a:off x="2364702" y="237680"/>
          <a:ext cx="1685190" cy="1011114"/>
        </a:xfrm>
        <a:prstGeom prst="roundRect">
          <a:avLst>
            <a:gd name="adj" fmla="val 10000"/>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kern="1200">
              <a:latin typeface="+mj-lt"/>
            </a:rPr>
            <a:t>Identify &amp; Add Security Contacts</a:t>
          </a:r>
        </a:p>
      </dsp:txBody>
      <dsp:txXfrm>
        <a:off x="2394317" y="267295"/>
        <a:ext cx="1625960" cy="951884"/>
      </dsp:txXfrm>
    </dsp:sp>
    <dsp:sp modelId="{AA9891FD-C776-4C0A-98F6-AA5262B43B7A}">
      <dsp:nvSpPr>
        <dsp:cNvPr id="0" name=""/>
        <dsp:cNvSpPr/>
      </dsp:nvSpPr>
      <dsp:spPr>
        <a:xfrm>
          <a:off x="4218411" y="534273"/>
          <a:ext cx="357260" cy="417927"/>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4218411" y="617858"/>
        <a:ext cx="250082" cy="250757"/>
      </dsp:txXfrm>
    </dsp:sp>
    <dsp:sp modelId="{F05A8518-BE94-44BF-A49D-0FB3D66B7148}">
      <dsp:nvSpPr>
        <dsp:cNvPr id="0" name=""/>
        <dsp:cNvSpPr/>
      </dsp:nvSpPr>
      <dsp:spPr>
        <a:xfrm>
          <a:off x="4723968" y="237680"/>
          <a:ext cx="1685190" cy="1011114"/>
        </a:xfrm>
        <a:prstGeom prst="roundRect">
          <a:avLst>
            <a:gd name="adj" fmla="val 10000"/>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kern="1200">
              <a:latin typeface="+mj-lt"/>
            </a:rPr>
            <a:t>Secure your   identity</a:t>
          </a:r>
        </a:p>
      </dsp:txBody>
      <dsp:txXfrm>
        <a:off x="4753583" y="267295"/>
        <a:ext cx="1625960" cy="951884"/>
      </dsp:txXfrm>
    </dsp:sp>
    <dsp:sp modelId="{A69C8138-902E-4F42-A2F7-DA153195B0B4}">
      <dsp:nvSpPr>
        <dsp:cNvPr id="0" name=""/>
        <dsp:cNvSpPr/>
      </dsp:nvSpPr>
      <dsp:spPr>
        <a:xfrm>
          <a:off x="6577677" y="534273"/>
          <a:ext cx="357260" cy="417927"/>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6577677" y="617858"/>
        <a:ext cx="250082" cy="250757"/>
      </dsp:txXfrm>
    </dsp:sp>
    <dsp:sp modelId="{DC52B9EF-5D6D-4AD3-A037-BCE1FEFCF637}">
      <dsp:nvSpPr>
        <dsp:cNvPr id="0" name=""/>
        <dsp:cNvSpPr/>
      </dsp:nvSpPr>
      <dsp:spPr>
        <a:xfrm>
          <a:off x="7083234" y="237680"/>
          <a:ext cx="1685190" cy="1011114"/>
        </a:xfrm>
        <a:prstGeom prst="roundRect">
          <a:avLst>
            <a:gd name="adj" fmla="val 10000"/>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kern="1200">
              <a:latin typeface="+mj-lt"/>
            </a:rPr>
            <a:t>Secure your endpoints</a:t>
          </a:r>
        </a:p>
      </dsp:txBody>
      <dsp:txXfrm>
        <a:off x="7112849" y="267295"/>
        <a:ext cx="1625960" cy="951884"/>
      </dsp:txXfrm>
    </dsp:sp>
    <dsp:sp modelId="{09E1D53B-B8F6-4324-AB07-3AC95D33F7D5}">
      <dsp:nvSpPr>
        <dsp:cNvPr id="0" name=""/>
        <dsp:cNvSpPr/>
      </dsp:nvSpPr>
      <dsp:spPr>
        <a:xfrm>
          <a:off x="8936943" y="534273"/>
          <a:ext cx="357260" cy="417927"/>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8936943" y="617858"/>
        <a:ext cx="250082" cy="250757"/>
      </dsp:txXfrm>
    </dsp:sp>
    <dsp:sp modelId="{E8654D63-AF58-4580-9861-CD21BFBFC41B}">
      <dsp:nvSpPr>
        <dsp:cNvPr id="0" name=""/>
        <dsp:cNvSpPr/>
      </dsp:nvSpPr>
      <dsp:spPr>
        <a:xfrm>
          <a:off x="9442500" y="237680"/>
          <a:ext cx="1685190" cy="1011114"/>
        </a:xfrm>
        <a:prstGeom prst="roundRect">
          <a:avLst>
            <a:gd name="adj" fmla="val 10000"/>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kern="1200">
              <a:latin typeface="+mj-lt"/>
            </a:rPr>
            <a:t>Ongoing Monitoring</a:t>
          </a:r>
        </a:p>
      </dsp:txBody>
      <dsp:txXfrm>
        <a:off x="9472115" y="267295"/>
        <a:ext cx="1625960" cy="95188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t>1/31/2023</a:t>
            </a:fld>
            <a:endParaRPr lang="en-US"/>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t>‹#›</a:t>
            </a:fld>
            <a:endParaRPr lang="en-US"/>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2-10-03T14:49:27.946"/>
    </inkml:context>
    <inkml:brush xml:id="br0">
      <inkml:brushProperty name="width" value="0.1" units="cm"/>
      <inkml:brushProperty name="height" value="0.1" units="cm"/>
      <inkml:brushProperty name="color" value="#E71224"/>
    </inkml:brush>
  </inkml:definitions>
  <inkml:trace contextRef="#ctx0" brushRef="#br0">19546 12420 6879 0 0,'-4'-4'736'0'0,"-1"-1"-736"0"0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7T08:58:24.178"/>
    </inkml:context>
    <inkml:brush xml:id="br0">
      <inkml:brushProperty name="width" value="0.05" units="cm"/>
      <inkml:brushProperty name="height" value="0.05" units="cm"/>
      <inkml:brushProperty name="color" value="#E71224"/>
    </inkml:brush>
  </inkml:definitions>
  <inkml:trace contextRef="#ctx0" brushRef="#br0">10297 444 24575,'-124'0'0,"-196"-26"0,-2-17 0,-528-4 0,719 41 0,1-6 0,-139-30 0,-87-11 0,-186 31 0,499 21 0,-393-29 0,89 3 0,-416-35 0,610 47 0,-1334-42 0,77 60 0,714-5 0,541 0 0,-221 7 0,325 0 0,1 2 0,-67 18 0,-96 40 0,69-20 0,-125 29 0,233-64 0,1 2 0,1 1 0,0 2 0,1 1 0,0 2 0,2 0 0,0 3 0,1 0 0,1 2 0,-26 28 0,41-37 0,1 2 0,0-1 0,1 2 0,1-1 0,1 2 0,0-1 0,1 1 0,1 1 0,1-1 0,1 1 0,0 1 0,-3 20 0,-3 23 0,3 1 0,-3 107 0,11-49 0,4 100 0,-2-214 0,1 1 0,0-1 0,0 1 0,1-1 0,1 0 0,-1 1 0,1-2 0,0 1 0,1 0 0,0-1 0,0 0 0,1 0 0,0 0 0,0-1 0,9 8 0,11 7 0,0 0 0,49 27 0,199 109 0,-228-131 0,2-3 0,1-2 0,0-3 0,1-1 0,1-3 0,0-1 0,1-3 0,62 3 0,331-10 0,-51-2 0,-194 19 0,-48-3 0,22-1 0,80 7 0,169 26 0,-78-4 0,155 25 0,-184-20 0,490 63 0,-601-96 0,267-12 0,-274-7 0,2591 2 0,-2246 10 0,1 0 0,-453-11 0,1444 21 0,419 0 0,-1296-22 0,-319 3 0,391-3 0,-157-33 0,-308 14 0,70-32 0,-142 16 0,245-44 0,-23 4 0,-215 45 0,292-51 0,-474 80 0,0-1 0,-1 0 0,1-2 0,19-8 0,-31 11 0,0-1 0,0 0 0,0 0 0,0 0 0,-1 0 0,1-1 0,-1 0 0,0 0 0,-1-1 0,1 1 0,-1-1 0,0 0 0,4-9 0,9-20 0,2-5 0,2 1 0,1 1 0,28-35 0,-10 26 0,-28 34 0,0 0 0,-1-1 0,0 0 0,-1-1 0,-1 0 0,0-1 0,6-18 0,-3 2 0,-1-1 0,-3-1 0,10-67 0,-16 88 0,-2 0 0,0 0 0,0-1 0,-1 1 0,-1 0 0,0 0 0,-1 0 0,-1 0 0,0 1 0,0-1 0,-1 1 0,-1 0 0,-11-19 0,-3 4 0,-1 1 0,-1 1 0,-2 1 0,0 1 0,-1 1 0,-1 1 0,-1 1 0,-1 2 0,-37-19 0,-3 4 0,-3 2 0,-143-41 0,100 44 0,-125-16 0,-122 3 0,212 26 0,-1097-54 0,637 50 0,46 0 0,-1927 18 0,1156 3 0,1290-2-108,27-2-49,0 2-1,-1 0 1,1 1 0,-1 0 0,1 2 0,0 0 0,-32 10 0,22 0-6669</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7T08:58:44.515"/>
    </inkml:context>
    <inkml:brush xml:id="br0">
      <inkml:brushProperty name="width" value="0.05" units="cm"/>
      <inkml:brushProperty name="height" value="0.05" units="cm"/>
      <inkml:brushProperty name="color" value="#E71224"/>
    </inkml:brush>
  </inkml:definitions>
  <inkml:trace contextRef="#ctx0" brushRef="#br0">21693 504 24575,'-5'-3'0,"1"1"0,0-1 0,0-1 0,0 1 0,1 0 0,-1-1 0,-4-7 0,-15-13 0,3 8 0,-1 2 0,0 0 0,-1 1 0,0 1 0,-37-13 0,-127-36 0,-188-20 0,-12 31 0,240 32 0,-266-29 0,-103-13 0,28 25 0,1 35 0,188 3 0,-11651-3-579,11605 9 579,-535 84 0,698-65 0,-379 65 0,8 45 0,347-69 0,-237 114 0,330-126 0,2 4 0,4 4 0,-152 123 0,115-65 0,6 6 0,-239 292 0,281-294 0,5 5 0,6 3 0,-127 279 0,-39 285 0,48-120 0,-150 434 0,239-564-433,-76 651 0,61 469-1981,62-611 2405,50-745-24,-13 498 22,32 0 12,0-257 0,-4-248-1,3 207 0,4-287 0,29 158 0,105 349 0,-92-430 0,113 374 0,-119-462 0,5-2 0,118 204 0,-71-169 0,6-5 0,122 135 0,-132-181 0,3-4 0,4-5 0,148 105 0,641 371 2164,-721-468-405,157 82-1772,397 138 13,-571-255 0,114 55 0,149 58 0,-29-76 0,-82-25 0,-249-58 0,51 16 0,207 36 0,-148-47 0,375 34 0,624-13-460,-584-22 302,457 73-364,-4 68-194,-717-109 654,1269 107-295,-870-98-1528,-17-1 1989,166-33-596,3-28-241,-491 0 622,216-30 1489,-452 14-807,0-6 0,165-52-1,-260 63-216,162-55 856,-164 53-1039,-1-2 0,0-2 0,37-26 0,-12 2-156,-3-2-1,-2-4 1,68-71 0,-93 84-16,-3-1 1,0-2-1,-3-1 0,-1-1 1,-2-1-1,23-58 0,78-263 1,-2 3 0,239-561 0,37-276 0,-181 553 0,32 11 0,-236 598 0,48-126 0,-8-2 0,55-285 0,-59 187 0,125-386 0,369-1113 0,-247 772 0,-60 203 0,-146 461 0,18-66 0,56-222 0,33 11 0,-91 341 0,4-9 0,-53 110 0,-7-3 0,-8-1 0,-6-3 0,-8-1 0,10-212 0,-23-373 0,-13 482 0,36-157 0,-20 277 0,0-165 0,-19 300 0,-2 1 0,0-1 0,0 1 0,-2 0 0,1 0 0,-13-27 0,-46-79 0,7 14 0,-72-203 0,116 283 0,-1 1 0,-1 1 0,-25-35 0,-57-62 0,51 69 0,8 8 0,-44-60 0,71 90 0,1 0 0,0-1 0,2 0 0,-1 0 0,2 0 0,-5-18 0,9 25-151,-1 1-1,0 0 0,0 0 0,-1 0 1,0 1-1,0-1 0,0 1 1,-6-8-1,-1 2-6674</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7T08:58:59.459"/>
    </inkml:context>
    <inkml:brush xml:id="br0">
      <inkml:brushProperty name="width" value="0.05" units="cm"/>
      <inkml:brushProperty name="height" value="0.05" units="cm"/>
      <inkml:brushProperty name="color" value="#E71224"/>
    </inkml:brush>
  </inkml:definitions>
  <inkml:trace contextRef="#ctx0" brushRef="#br0">4990 464 24575,'-34'-2'0,"1"-2"0,-1-1 0,1-2 0,-41-14 0,-24-5 0,-636-91 0,344 63 0,-242-21 0,-139-8 0,369 35 0,-361 27 0,517 23 0,206-2 0,-1 2 0,1 1 0,0 3 0,-47 12 0,65-12 0,1 1 0,-1 2 0,1 0 0,1 1 0,0 1 0,0 0 0,1 2 0,-33 28 0,8-1 0,2 2 0,2 1 0,2 3 0,-53 80 0,87-118 0,0-1 0,1 1 0,0 0 0,0 0 0,1 0 0,0 0 0,1 1 0,-2 13 0,2 8 0,4 34 0,-1-9 0,-1-32 0,1 0 0,1 0 0,1-1 0,1 1 0,12 32 0,52 104 0,-58-139 0,1 0 0,1 0 0,0-1 0,2-1 0,0 0 0,1-1 0,1-1 0,1 0 0,0-2 0,1 0 0,0 0 0,1-2 0,0-1 0,1 0 0,1-2 0,-1 0 0,1-1 0,41 8 0,188 44 0,-152-34 0,112 17 0,-50-20 0,-52-5 0,194 5 0,-244-20 0,0 3 0,104 23 0,-39-5 0,27 0 0,240 6 0,-283-30 0,257 10 0,526 38 0,-136-30 0,-5 36 0,-252 5 0,-372-43 0,118 8 0,1381-2 0,-1148-23 0,199-47 0,-78 0 0,-335 47 0,278-18 0,-499 13 0,0-2 0,0-1 0,-1-3 0,0-1 0,60-30 0,-59 25 0,-21 9 0,1-1 0,-1-1 0,-1 0 0,0-2 0,25-20 0,6-12 0,128-109 0,88-74 0,-154 129 0,-88 77 0,-15 15 0,0-1 0,0 0 0,-1-1 0,0 0 0,-1 0 0,0-1 0,11-17 0,-18 23 0,0 1 0,0 0 0,-1-1 0,1 1 0,-1-1 0,0 1 0,0-1 0,0 1 0,0-1 0,0 1 0,-1 0 0,0-1 0,0 1 0,0-1 0,0 1 0,0 0 0,0 0 0,-1 0 0,0 0 0,0 0 0,0 0 0,-4-5 0,-5-6 0,-2 0 0,-25-24 0,33 34 0,-29-23 0,-2 1 0,0 2 0,-1 2 0,-2 1 0,-52-21 0,45 24 0,-2 1 0,-81-16 0,-104-7 0,155 29 0,-742-105 0,282 73 0,-5 39 0,316-4 0,-226-36 0,413 39 0,-1109-55 0,604 23 0,51 1 0,-386 34 0,435 4 0,293-3 0,-221 4 0,3 27 0,219-13 91,-31 4-1547,165-18-5370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1B1278-D92B-4AF3-A9C1-71DD298190CE}" type="datetimeFigureOut">
              <a:rPr lang="en-US" smtClean="0"/>
              <a:t>1/31/2023</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vl1pPr>
          </a:lstStyle>
          <a:p>
            <a:fld id="{B4008EB6-D09E-4580-8CD6-DDB14511944F}" type="slidenum">
              <a:rPr lang="en-US" smtClean="0"/>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08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17" indent="-105798" algn="l" defTabSz="91408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7971" indent="-115055" algn="l" defTabSz="91408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701" indent="-146793" algn="l" defTabSz="91408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4946" indent="-115055" algn="l" defTabSz="91408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218" algn="l" defTabSz="914087" rtl="0" eaLnBrk="1" latinLnBrk="0" hangingPunct="1">
      <a:defRPr sz="1176" kern="1200">
        <a:solidFill>
          <a:schemeClr val="tx1"/>
        </a:solidFill>
        <a:latin typeface="+mn-lt"/>
        <a:ea typeface="+mn-ea"/>
        <a:cs typeface="+mn-cs"/>
      </a:defRPr>
    </a:lvl6pPr>
    <a:lvl7pPr marL="2742260" algn="l" defTabSz="914087" rtl="0" eaLnBrk="1" latinLnBrk="0" hangingPunct="1">
      <a:defRPr sz="1176" kern="1200">
        <a:solidFill>
          <a:schemeClr val="tx1"/>
        </a:solidFill>
        <a:latin typeface="+mn-lt"/>
        <a:ea typeface="+mn-ea"/>
        <a:cs typeface="+mn-cs"/>
      </a:defRPr>
    </a:lvl7pPr>
    <a:lvl8pPr marL="3199303" algn="l" defTabSz="914087" rtl="0" eaLnBrk="1" latinLnBrk="0" hangingPunct="1">
      <a:defRPr sz="1176" kern="1200">
        <a:solidFill>
          <a:schemeClr val="tx1"/>
        </a:solidFill>
        <a:latin typeface="+mn-lt"/>
        <a:ea typeface="+mn-ea"/>
        <a:cs typeface="+mn-cs"/>
      </a:defRPr>
    </a:lvl8pPr>
    <a:lvl9pPr marL="3656347" algn="l" defTabSz="91408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Header Placeholder 3"/>
          <p:cNvSpPr>
            <a:spLocks noGrp="1"/>
          </p:cNvSpPr>
          <p:nvPr>
            <p:ph type="hdr" sz="quarter" idx="10"/>
          </p:nvPr>
        </p:nvSpPr>
        <p:spPr/>
        <p:txBody>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39846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a:t>
            </a:r>
          </a:p>
        </p:txBody>
      </p:sp>
      <p:sp>
        <p:nvSpPr>
          <p:cNvPr id="6" name="Date Placeholder 5"/>
          <p:cNvSpPr>
            <a:spLocks noGrp="1"/>
          </p:cNvSpPr>
          <p:nvPr>
            <p:ph type="dt" idx="12"/>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5A9E72A3-73C3-4EC0-976B-555052BC0BC2}" type="datetime8">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1/31/2023 12:34 PM</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1042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8A25B63C-12DF-42CD-A31C-4A099AB974CD}" type="datetime1">
              <a:rPr lang="en-US" smtClean="0"/>
              <a:t>1/31/2023</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t>13</a:t>
            </a:fld>
            <a:endParaRPr lang="en-US"/>
          </a:p>
        </p:txBody>
      </p:sp>
    </p:spTree>
    <p:extLst>
      <p:ext uri="{BB962C8B-B14F-4D97-AF65-F5344CB8AC3E}">
        <p14:creationId xmlns:p14="http://schemas.microsoft.com/office/powerpoint/2010/main" val="2937104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8A25B63C-12DF-42CD-A31C-4A099AB974CD}" type="datetime1">
              <a:rPr lang="en-US" smtClean="0"/>
              <a:t>1/31/2023</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t>14</a:t>
            </a:fld>
            <a:endParaRPr lang="en-US"/>
          </a:p>
        </p:txBody>
      </p:sp>
    </p:spTree>
    <p:extLst>
      <p:ext uri="{BB962C8B-B14F-4D97-AF65-F5344CB8AC3E}">
        <p14:creationId xmlns:p14="http://schemas.microsoft.com/office/powerpoint/2010/main" val="747976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Zero Trust is a proactive, integrated approach to security across all layers of the digital estate that explicitly and continuously verifies every transaction, asserts least privilege, and relies on intelligence, advanced detection, and real-time response to threats. </a:t>
            </a:r>
          </a:p>
          <a:p>
            <a:endParaRPr lang="en-US"/>
          </a:p>
          <a:p>
            <a:r>
              <a:rPr lang="en-US"/>
              <a:t>Security is not a one and done. It’s a journey through various levels of maturity.</a:t>
            </a:r>
          </a:p>
          <a:p>
            <a:r>
              <a:rPr lang="en-US"/>
              <a:t>The biggest rewards are already at the first stage. Did you know that MFA can block 99% of the threats?</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03D0CE-31AE-4780-BCF5-D80FA4F243F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2935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a:cs typeface="Segoe UI"/>
              </a:rPr>
              <a:t>Speaker – Here is  a list of 5 things partners can know and do. Following this overview are slides with links to resources.</a:t>
            </a:r>
          </a:p>
        </p:txBody>
      </p:sp>
      <p:sp>
        <p:nvSpPr>
          <p:cNvPr id="4" name="Slide Number Placeholder 3"/>
          <p:cNvSpPr>
            <a:spLocks noGrp="1"/>
          </p:cNvSpPr>
          <p:nvPr>
            <p:ph type="sldNum" sz="quarter" idx="5"/>
          </p:nvPr>
        </p:nvSpPr>
        <p:spPr/>
        <p:txBody>
          <a:bodyPr/>
          <a:lstStyle/>
          <a:p>
            <a:pPr marL="0" marR="0" lvl="0" indent="0" algn="r" defTabSz="889071" rtl="0" eaLnBrk="1" fontAlgn="auto" latinLnBrk="0" hangingPunct="1">
              <a:lnSpc>
                <a:spcPct val="100000"/>
              </a:lnSpc>
              <a:spcBef>
                <a:spcPts val="0"/>
              </a:spcBef>
              <a:spcAft>
                <a:spcPts val="0"/>
              </a:spcAft>
              <a:buClrTx/>
              <a:buSzTx/>
              <a:buFontTx/>
              <a:buNone/>
              <a:tabLst/>
              <a:defRPr/>
            </a:pPr>
            <a:fld id="{DC082077-7EE2-49ED-A526-7AC272A3F1EE}"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889071"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75697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6CE63F-9E7F-4C04-9D0D-FCA25A8E9E86}"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1/31/2023 12:34 PM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3972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a:p>
          <a:p>
            <a:pPr marL="0" indent="0">
              <a:buFont typeface="+mj-lt"/>
              <a:buNone/>
            </a:pPr>
            <a:endParaRPr lang="en-US"/>
          </a:p>
        </p:txBody>
      </p:sp>
      <p:sp>
        <p:nvSpPr>
          <p:cNvPr id="4" name="Header Placeholder 3"/>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6CE63F-9E7F-4C04-9D0D-FCA25A8E9E86}"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1/31/2023 12:34 PM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4930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Other resources</a:t>
            </a:r>
          </a:p>
          <a:p>
            <a:pPr marL="171450" indent="-171450">
              <a:buFont typeface="Arial" panose="020B0604020202020204" pitchFamily="34" charset="0"/>
              <a:buChar char="•"/>
            </a:pPr>
            <a:endParaRPr lang="en-US"/>
          </a:p>
        </p:txBody>
      </p:sp>
      <p:sp>
        <p:nvSpPr>
          <p:cNvPr id="4" name="Header Placeholder 3"/>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6CE63F-9E7F-4C04-9D0D-FCA25A8E9E86}"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1/31/2023 12:34 PM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87184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Hand it over to Victoria</a:t>
            </a:r>
          </a:p>
        </p:txBody>
      </p:sp>
      <p:sp>
        <p:nvSpPr>
          <p:cNvPr id="4" name="Header Placeholder 3"/>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6CE63F-9E7F-4C04-9D0D-FCA25A8E9E86}"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1/31/2023 12:34 PM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16740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DC56EF8-A14B-41C3-9048-54974399A3FF}" type="datetime1">
              <a:rPr lang="en-US" smtClean="0"/>
              <a:t>1/31/2023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32</a:t>
            </a:fld>
            <a:endParaRPr lang="en-US"/>
          </a:p>
        </p:txBody>
      </p:sp>
    </p:spTree>
    <p:extLst>
      <p:ext uri="{BB962C8B-B14F-4D97-AF65-F5344CB8AC3E}">
        <p14:creationId xmlns:p14="http://schemas.microsoft.com/office/powerpoint/2010/main" val="31433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
        <p:nvSpPr>
          <p:cNvPr id="4" name="Header Placeholder 3"/>
          <p:cNvSpPr>
            <a:spLocks noGrp="1"/>
          </p:cNvSpPr>
          <p:nvPr>
            <p:ph type="hdr" sz="quarter" idx="10"/>
          </p:nvPr>
        </p:nvSpPr>
        <p:spPr/>
        <p:txBody>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Date Placeholder 5"/>
          <p:cNvSpPr>
            <a:spLocks noGrp="1"/>
          </p:cNvSpPr>
          <p:nvPr>
            <p:ph type="dt" idx="12"/>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60314218-D044-4462-BF4E-7C5218A5CC9E}" type="datetime8">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1/31/2023 12:34 PM</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Footer Placeholder 7"/>
          <p:cNvSpPr>
            <a:spLocks noGrp="1"/>
          </p:cNvSpPr>
          <p:nvPr>
            <p:ph type="ftr" sz="quarter" idx="14"/>
          </p:nvPr>
        </p:nvSpPr>
        <p:spPr/>
        <p:txBody>
          <a:bodyPr/>
          <a:lstStyle/>
          <a:p>
            <a:pPr marL="39846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a:t>
            </a:r>
          </a:p>
        </p:txBody>
      </p:sp>
    </p:spTree>
    <p:extLst>
      <p:ext uri="{BB962C8B-B14F-4D97-AF65-F5344CB8AC3E}">
        <p14:creationId xmlns:p14="http://schemas.microsoft.com/office/powerpoint/2010/main" val="792191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270F9B1B-FA3E-4DE6-8CA3-9A35BE133CAD}" type="datetime1">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1/31/2023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86840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065CD80D-3FE3-479B-916A-58E16226729B}" type="datetime1">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1/31/2023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90558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7DC56EF8-A14B-41C3-9048-54974399A3FF}" type="datetime1">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1/31/2023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72376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33FDBBF5-6671-49DA-AFE3-BD81E6BD1667}" type="datetime1">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1/31/2023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20404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7DC56EF8-A14B-41C3-9048-54974399A3FF}" type="datetime1">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1/31/2023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08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087"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17599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What is the eventual outcome and impact?</a:t>
            </a:r>
          </a:p>
          <a:p>
            <a:r>
              <a:rPr lang="en-US"/>
              <a:t>Then additional constraints</a:t>
            </a:r>
          </a:p>
        </p:txBody>
      </p:sp>
    </p:spTree>
    <p:extLst>
      <p:ext uri="{BB962C8B-B14F-4D97-AF65-F5344CB8AC3E}">
        <p14:creationId xmlns:p14="http://schemas.microsoft.com/office/powerpoint/2010/main" val="1989678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FE0D4A54-A265-44DA-81E9-674676F1C8BF}" type="datetime1">
              <a:rPr lang="en-US" smtClean="0"/>
              <a:t>1/31/2023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11</a:t>
            </a:fld>
            <a:endParaRPr lang="en-US"/>
          </a:p>
        </p:txBody>
      </p:sp>
    </p:spTree>
    <p:extLst>
      <p:ext uri="{BB962C8B-B14F-4D97-AF65-F5344CB8AC3E}">
        <p14:creationId xmlns:p14="http://schemas.microsoft.com/office/powerpoint/2010/main" val="9709604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3.xml"/><Relationship Id="rId4" Type="http://schemas.openxmlformats.org/officeDocument/2006/relationships/image" Target="../media/image16.jpe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3.xml"/><Relationship Id="rId5" Type="http://schemas.openxmlformats.org/officeDocument/2006/relationships/image" Target="../media/image17.jpeg"/><Relationship Id="rId4" Type="http://schemas.openxmlformats.org/officeDocument/2006/relationships/image" Target="../media/image16.jpeg"/></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3.xml"/><Relationship Id="rId6" Type="http://schemas.openxmlformats.org/officeDocument/2006/relationships/image" Target="../media/image27.jpeg"/><Relationship Id="rId5" Type="http://schemas.openxmlformats.org/officeDocument/2006/relationships/image" Target="../media/image17.jpeg"/><Relationship Id="rId4" Type="http://schemas.openxmlformats.org/officeDocument/2006/relationships/image" Target="../media/image16.jpeg"/></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20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4.xml"/><Relationship Id="rId4" Type="http://schemas.openxmlformats.org/officeDocument/2006/relationships/image" Target="../media/image16.jpeg"/></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4.xml"/><Relationship Id="rId5" Type="http://schemas.openxmlformats.org/officeDocument/2006/relationships/image" Target="../media/image17.jpeg"/><Relationship Id="rId4" Type="http://schemas.openxmlformats.org/officeDocument/2006/relationships/image" Target="../media/image16.jpeg"/></Relationships>
</file>

<file path=ppt/slideLayouts/_rels/slideLayout20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Master" Target="../slideMasters/slideMaster4.xml"/><Relationship Id="rId4" Type="http://schemas.openxmlformats.org/officeDocument/2006/relationships/image" Target="../media/image22.jpeg"/></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Master" Target="../slideMasters/slideMaster4.xml"/><Relationship Id="rId5" Type="http://schemas.openxmlformats.org/officeDocument/2006/relationships/image" Target="../media/image26.jpeg"/><Relationship Id="rId4" Type="http://schemas.openxmlformats.org/officeDocument/2006/relationships/image" Target="../media/image25.jpeg"/></Relationships>
</file>

<file path=ppt/slideLayouts/_rels/slideLayout2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4.xml"/><Relationship Id="rId6" Type="http://schemas.openxmlformats.org/officeDocument/2006/relationships/image" Target="../media/image27.jpeg"/><Relationship Id="rId5" Type="http://schemas.openxmlformats.org/officeDocument/2006/relationships/image" Target="../media/image17.jpeg"/><Relationship Id="rId4" Type="http://schemas.openxmlformats.org/officeDocument/2006/relationships/image" Target="../media/image16.jpeg"/></Relationships>
</file>

<file path=ppt/slideLayouts/_rels/slideLayout2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4.xml"/><Relationship Id="rId4" Type="http://schemas.openxmlformats.org/officeDocument/2006/relationships/image" Target="../media/image16.jpeg"/></Relationships>
</file>

<file path=ppt/slideLayouts/_rels/slideLayout2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4.xml"/><Relationship Id="rId5" Type="http://schemas.openxmlformats.org/officeDocument/2006/relationships/image" Target="../media/image17.jpeg"/><Relationship Id="rId4" Type="http://schemas.openxmlformats.org/officeDocument/2006/relationships/image" Target="../media/image16.jpeg"/></Relationships>
</file>

<file path=ppt/slideLayouts/_rels/slideLayout2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4.xml"/><Relationship Id="rId6" Type="http://schemas.openxmlformats.org/officeDocument/2006/relationships/image" Target="../media/image27.jpeg"/><Relationship Id="rId5" Type="http://schemas.openxmlformats.org/officeDocument/2006/relationships/image" Target="../media/image17.jpeg"/><Relationship Id="rId4" Type="http://schemas.openxmlformats.org/officeDocument/2006/relationships/image" Target="../media/image16.jpeg"/></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8.emf"/><Relationship Id="rId1" Type="http://schemas.openxmlformats.org/officeDocument/2006/relationships/slideMaster" Target="../slideMasters/slideMaster5.xml"/></Relationships>
</file>

<file path=ppt/slideLayouts/_rels/slideLayout26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26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5.xml"/></Relationships>
</file>

<file path=ppt/slideLayouts/_rels/slideLayout26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27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27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5.xml"/></Relationships>
</file>

<file path=ppt/slideLayouts/_rels/slideLayout27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5.xml"/></Relationships>
</file>

<file path=ppt/slideLayouts/_rels/slideLayout28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5.xml"/></Relationships>
</file>

<file path=ppt/slideLayouts/_rels/slideLayout28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5.xml"/></Relationships>
</file>

<file path=ppt/slideLayouts/_rels/slideLayout28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5.xml"/></Relationships>
</file>

<file path=ppt/slideLayouts/_rels/slideLayout28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28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5.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3.jpeg"/><Relationship Id="rId1" Type="http://schemas.openxmlformats.org/officeDocument/2006/relationships/slideMaster" Target="../slideMasters/slideMaster6.xml"/></Relationships>
</file>

<file path=ppt/slideLayouts/_rels/slideLayout29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33.jpeg"/><Relationship Id="rId1" Type="http://schemas.openxmlformats.org/officeDocument/2006/relationships/slideMaster" Target="../slideMasters/slideMaster6.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6.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0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6.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6.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6.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6.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6.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6.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6.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6.xml"/></Relationships>
</file>

<file path=ppt/slideLayouts/_rels/slideLayout3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6.xml"/></Relationships>
</file>

<file path=ppt/slideLayouts/_rels/slideLayout3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6.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6.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8.emf"/><Relationship Id="rId1" Type="http://schemas.openxmlformats.org/officeDocument/2006/relationships/slideMaster" Target="../slideMasters/slideMaster7.xml"/></Relationships>
</file>

<file path=ppt/slideLayouts/_rels/slideLayout33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9.emf"/><Relationship Id="rId1" Type="http://schemas.openxmlformats.org/officeDocument/2006/relationships/slideMaster" Target="../slideMasters/slideMaster7.xml"/></Relationships>
</file>

<file path=ppt/slideLayouts/_rels/slideLayout33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7.xml"/></Relationships>
</file>

<file path=ppt/slideLayouts/_rels/slideLayout33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7.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7.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7.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7.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7.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7.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7.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7.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7.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7.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7.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7.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8.emf"/><Relationship Id="rId1" Type="http://schemas.openxmlformats.org/officeDocument/2006/relationships/slideMaster" Target="../slideMasters/slideMaster8.xml"/></Relationships>
</file>

<file path=ppt/slideLayouts/_rels/slideLayout37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9.emf"/><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3.xml"/><Relationship Id="rId4" Type="http://schemas.openxmlformats.org/officeDocument/2006/relationships/image" Target="../media/image16.jpe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3.xml"/><Relationship Id="rId5" Type="http://schemas.openxmlformats.org/officeDocument/2006/relationships/image" Target="../media/image17.jpeg"/><Relationship Id="rId4" Type="http://schemas.openxmlformats.org/officeDocument/2006/relationships/image" Target="../media/image16.jpe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Master" Target="../slideMasters/slideMaster3.xml"/><Relationship Id="rId4" Type="http://schemas.openxmlformats.org/officeDocument/2006/relationships/image" Target="../media/image22.jpe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Master" Target="../slideMasters/slideMaster3.xml"/><Relationship Id="rId5" Type="http://schemas.openxmlformats.org/officeDocument/2006/relationships/image" Target="../media/image26.jpeg"/><Relationship Id="rId4" Type="http://schemas.openxmlformats.org/officeDocument/2006/relationships/image" Target="../media/image25.jpe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3.xml"/><Relationship Id="rId6" Type="http://schemas.openxmlformats.org/officeDocument/2006/relationships/image" Target="../media/image27.jpeg"/><Relationship Id="rId5" Type="http://schemas.openxmlformats.org/officeDocument/2006/relationships/image" Target="../media/image17.jpeg"/><Relationship Id="rId4" Type="http://schemas.openxmlformats.org/officeDocument/2006/relationships/image" Target="../media/image16.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WLP Title Slide: White">
    <p:spTree>
      <p:nvGrpSpPr>
        <p:cNvPr id="1" name=""/>
        <p:cNvGrpSpPr/>
        <p:nvPr/>
      </p:nvGrpSpPr>
      <p:grpSpPr>
        <a:xfrm>
          <a:off x="0" y="0"/>
          <a:ext cx="0" cy="0"/>
          <a:chOff x="0" y="0"/>
          <a:chExt cx="0" cy="0"/>
        </a:xfrm>
      </p:grpSpPr>
      <p:sp>
        <p:nvSpPr>
          <p:cNvPr id="10" name="Rectangle 9"/>
          <p:cNvSpPr/>
          <p:nvPr userDrawn="1"/>
        </p:nvSpPr>
        <p:spPr bwMode="auto">
          <a:xfrm>
            <a:off x="1" y="0"/>
            <a:ext cx="6667019" cy="6858000"/>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506" fontAlgn="base">
              <a:lnSpc>
                <a:spcPct val="90000"/>
              </a:lnSpc>
              <a:spcBef>
                <a:spcPct val="0"/>
              </a:spcBef>
              <a:spcAft>
                <a:spcPct val="0"/>
              </a:spcAft>
            </a:pPr>
            <a:endParaRPr lang="en-US" sz="200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0801" y="2712199"/>
            <a:ext cx="6048979" cy="1279689"/>
          </a:xfrm>
          <a:noFill/>
        </p:spPr>
        <p:txBody>
          <a:bodyPr lIns="91440" tIns="91440" rIns="182880" bIns="91440" anchor="t" anchorCtr="0"/>
          <a:lstStyle>
            <a:lvl1pPr>
              <a:defRPr lang="en-US" sz="9001" kern="1200" spc="0" baseline="0" dirty="0">
                <a:solidFill>
                  <a:schemeClr val="bg1"/>
                </a:solidFill>
                <a:latin typeface="+mj-lt"/>
                <a:ea typeface="+mn-ea"/>
                <a:cs typeface="+mn-cs"/>
              </a:defRPr>
            </a:lvl1pPr>
          </a:lstStyle>
          <a:p>
            <a:r>
              <a:rPr lang="en-US"/>
              <a:t>Insert Title</a:t>
            </a:r>
          </a:p>
        </p:txBody>
      </p:sp>
      <p:sp>
        <p:nvSpPr>
          <p:cNvPr id="12" name="Text Placeholder 4"/>
          <p:cNvSpPr>
            <a:spLocks noGrp="1"/>
          </p:cNvSpPr>
          <p:nvPr>
            <p:ph type="body" sz="quarter" idx="17" hasCustomPrompt="1"/>
          </p:nvPr>
        </p:nvSpPr>
        <p:spPr>
          <a:xfrm>
            <a:off x="270801" y="4197143"/>
            <a:ext cx="6048979" cy="517193"/>
          </a:xfrm>
          <a:noFill/>
        </p:spPr>
        <p:txBody>
          <a:bodyPr/>
          <a:lstStyle>
            <a:lvl1pPr marL="0" indent="0">
              <a:buNone/>
              <a:defRPr sz="2401">
                <a:solidFill>
                  <a:schemeClr val="bg1"/>
                </a:solidFill>
                <a:latin typeface="+mj-lt"/>
              </a:defRPr>
            </a:lvl1pPr>
            <a:lvl2pPr marL="342910" indent="0">
              <a:buNone/>
              <a:defRPr>
                <a:solidFill>
                  <a:schemeClr val="accent1"/>
                </a:solidFill>
              </a:defRPr>
            </a:lvl2pPr>
            <a:lvl3pPr marL="571522" indent="0">
              <a:buNone/>
              <a:defRPr>
                <a:solidFill>
                  <a:schemeClr val="accent1"/>
                </a:solidFill>
              </a:defRPr>
            </a:lvl3pPr>
            <a:lvl4pPr marL="800131" indent="0">
              <a:buNone/>
              <a:defRPr>
                <a:solidFill>
                  <a:schemeClr val="accent1"/>
                </a:solidFill>
              </a:defRPr>
            </a:lvl4pPr>
            <a:lvl5pPr marL="1028737" indent="0">
              <a:buNone/>
              <a:defRPr>
                <a:solidFill>
                  <a:schemeClr val="accent1"/>
                </a:solidFill>
              </a:defRPr>
            </a:lvl5pPr>
          </a:lstStyle>
          <a:p>
            <a:pPr lvl="0"/>
            <a:r>
              <a:rPr lang="en-US"/>
              <a:t>Presenter Name, Title</a:t>
            </a:r>
          </a:p>
        </p:txBody>
      </p:sp>
      <p:sp>
        <p:nvSpPr>
          <p:cNvPr id="4" name="Text Placeholder 3"/>
          <p:cNvSpPr>
            <a:spLocks noGrp="1"/>
          </p:cNvSpPr>
          <p:nvPr>
            <p:ph type="body" sz="quarter" idx="18" hasCustomPrompt="1"/>
          </p:nvPr>
        </p:nvSpPr>
        <p:spPr>
          <a:xfrm>
            <a:off x="270801" y="2340541"/>
            <a:ext cx="6048979" cy="452560"/>
          </a:xfrm>
        </p:spPr>
        <p:txBody>
          <a:bodyPr bIns="0" anchor="b"/>
          <a:lstStyle>
            <a:lvl1pPr marL="0" indent="0">
              <a:buNone/>
              <a:defRPr lang="en-US" sz="2601" b="0" kern="1200" cap="none" spc="-51" baseline="0" smtClean="0">
                <a:ln w="3175">
                  <a:noFill/>
                </a:ln>
                <a:solidFill>
                  <a:schemeClr val="bg1"/>
                </a:solidFill>
                <a:effectLst/>
                <a:latin typeface="+mj-lt"/>
                <a:ea typeface="+mn-ea"/>
                <a:cs typeface="Arial" charset="0"/>
              </a:defRPr>
            </a:lvl1pPr>
            <a:lvl2pPr marL="342910" indent="0">
              <a:buNone/>
              <a:defRPr/>
            </a:lvl2pPr>
            <a:lvl3pPr marL="571522" indent="0">
              <a:buNone/>
              <a:defRPr/>
            </a:lvl3pPr>
            <a:lvl4pPr marL="800131" indent="0">
              <a:buNone/>
              <a:defRPr/>
            </a:lvl4pPr>
            <a:lvl5pPr marL="1028737" indent="0">
              <a:buNone/>
              <a:defRPr/>
            </a:lvl5pPr>
          </a:lstStyle>
          <a:p>
            <a:pPr lvl="0"/>
            <a:r>
              <a:rPr lang="en-US"/>
              <a:t>Insert subtitle</a:t>
            </a:r>
          </a:p>
        </p:txBody>
      </p:sp>
      <p:sp>
        <p:nvSpPr>
          <p:cNvPr id="14" name="Footer Placeholder 13"/>
          <p:cNvSpPr>
            <a:spLocks noGrp="1"/>
          </p:cNvSpPr>
          <p:nvPr>
            <p:ph type="ftr" sz="quarter" idx="19"/>
          </p:nvPr>
        </p:nvSpPr>
        <p:spPr>
          <a:xfrm>
            <a:off x="270797" y="6322759"/>
            <a:ext cx="4378795" cy="364224"/>
          </a:xfrm>
          <a:prstGeom prst="rect">
            <a:avLst/>
          </a:prstGeom>
        </p:spPr>
        <p:txBody>
          <a:bodyPr/>
          <a:lstStyle>
            <a:lvl1pPr>
              <a:defRPr>
                <a:solidFill>
                  <a:schemeClr val="bg1"/>
                </a:solidFill>
                <a:latin typeface="+mj-lt"/>
              </a:defRPr>
            </a:lvl1pPr>
          </a:lstStyle>
          <a:p>
            <a:r>
              <a:rPr lang="en-US"/>
              <a:t>Microsoft Confidential. For partner use only.</a:t>
            </a:r>
          </a:p>
        </p:txBody>
      </p:sp>
      <p:pic>
        <p:nvPicPr>
          <p:cNvPr id="15" name="Picture 2" descr="C:\Users\rsasaki\Desktop\MSFT_logo_c_C-Wh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39162" y="252851"/>
            <a:ext cx="1757572" cy="64651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6447100" y="0"/>
            <a:ext cx="5764192" cy="6858000"/>
          </a:xfrm>
          <a:prstGeom prst="rect">
            <a:avLst/>
          </a:prstGeom>
        </p:spPr>
      </p:pic>
      <p:pic>
        <p:nvPicPr>
          <p:cNvPr id="13" name="Picture 12"/>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6447099" y="-11575"/>
            <a:ext cx="5764193" cy="6872285"/>
          </a:xfrm>
          <a:prstGeom prst="rect">
            <a:avLst/>
          </a:prstGeom>
        </p:spPr>
      </p:pic>
    </p:spTree>
    <p:extLst>
      <p:ext uri="{BB962C8B-B14F-4D97-AF65-F5344CB8AC3E}">
        <p14:creationId xmlns:p14="http://schemas.microsoft.com/office/powerpoint/2010/main" val="14099597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Blue: Whi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0441" y="2084176"/>
            <a:ext cx="11653523" cy="1442796"/>
          </a:xfrm>
          <a:noFill/>
        </p:spPr>
        <p:txBody>
          <a:bodyPr tIns="109728" bIns="109728" anchor="t" anchorCtr="0"/>
          <a:lstStyle>
            <a:lvl1pPr>
              <a:defRPr sz="8801" spc="-101" baseline="0">
                <a:solidFill>
                  <a:srgbClr val="0078D7"/>
                </a:solidFill>
              </a:defRPr>
            </a:lvl1pPr>
          </a:lstStyle>
          <a:p>
            <a:r>
              <a:rPr lang="en-US"/>
              <a:t>Section Title</a:t>
            </a:r>
          </a:p>
        </p:txBody>
      </p:sp>
      <p:sp>
        <p:nvSpPr>
          <p:cNvPr id="5" name="Text Placeholder 8"/>
          <p:cNvSpPr>
            <a:spLocks noGrp="1"/>
          </p:cNvSpPr>
          <p:nvPr>
            <p:ph type="body" sz="quarter" idx="15"/>
          </p:nvPr>
        </p:nvSpPr>
        <p:spPr>
          <a:xfrm>
            <a:off x="310440" y="3526972"/>
            <a:ext cx="8644875" cy="738664"/>
          </a:xfrm>
        </p:spPr>
        <p:txBody>
          <a:bodyPr/>
          <a:lstStyle>
            <a:lvl1pPr marL="0" indent="0">
              <a:buFontTx/>
              <a:buNone/>
              <a:defRPr>
                <a:solidFill>
                  <a:srgbClr val="737373"/>
                </a:solidFill>
              </a:defRPr>
            </a:lvl1pPr>
          </a:lstStyle>
          <a:p>
            <a:endParaRPr lang="en-US"/>
          </a:p>
        </p:txBody>
      </p:sp>
      <p:sp>
        <p:nvSpPr>
          <p:cNvPr id="6" name="Footer Placeholder 2"/>
          <p:cNvSpPr>
            <a:spLocks noGrp="1"/>
          </p:cNvSpPr>
          <p:nvPr>
            <p:ph type="ftr" sz="quarter" idx="10"/>
          </p:nvPr>
        </p:nvSpPr>
        <p:spPr>
          <a:xfrm>
            <a:off x="66148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sp>
        <p:nvSpPr>
          <p:cNvPr id="7" name="Slide Number Placeholder 3"/>
          <p:cNvSpPr>
            <a:spLocks noGrp="1"/>
          </p:cNvSpPr>
          <p:nvPr>
            <p:ph type="sldNum" sz="quarter" idx="11"/>
          </p:nvPr>
        </p:nvSpPr>
        <p:spPr>
          <a:xfrm>
            <a:off x="310439" y="6322759"/>
            <a:ext cx="349196" cy="364224"/>
          </a:xfrm>
          <a:prstGeom prst="rect">
            <a:avLst/>
          </a:prstGeom>
        </p:spPr>
        <p:txBody>
          <a:bodyPr/>
          <a:lstStyle>
            <a:lvl1pPr>
              <a:defRPr>
                <a:solidFill>
                  <a:srgbClr val="737373"/>
                </a:solidFill>
                <a:latin typeface="+mj-lt"/>
              </a:defRPr>
            </a:lvl1pPr>
          </a:lstStyle>
          <a:p>
            <a:fld id="{894E8EF0-91FF-4791-8529-F57CE0475C15}" type="slidenum">
              <a:rPr lang="en-US" smtClean="0"/>
              <a:pPr/>
              <a:t>‹#›</a:t>
            </a:fld>
            <a:endParaRPr lang="en-US"/>
          </a:p>
        </p:txBody>
      </p:sp>
    </p:spTree>
    <p:extLst>
      <p:ext uri="{BB962C8B-B14F-4D97-AF65-F5344CB8AC3E}">
        <p14:creationId xmlns:p14="http://schemas.microsoft.com/office/powerpoint/2010/main" val="19281893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re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8962"/>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2037906"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2037906"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4939284"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4939284"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7840663"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7840663"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20" name="TextBox 19">
            <a:extLst>
              <a:ext uri="{FF2B5EF4-FFF2-40B4-BE49-F238E27FC236}">
                <a16:creationId xmlns:a16="http://schemas.microsoft.com/office/drawing/2014/main" id="{0D6AFB7A-35B4-4881-AB50-D112482166B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144431199"/>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3840">
          <p15:clr>
            <a:srgbClr val="5ACBF0"/>
          </p15:clr>
        </p15:guide>
        <p15:guide id="4" pos="1283">
          <p15:clr>
            <a:srgbClr val="5ACBF0"/>
          </p15:clr>
        </p15:guide>
        <p15:guide id="5" pos="5666">
          <p15:clr>
            <a:srgbClr val="5ACBF0"/>
          </p15:clr>
        </p15:guide>
        <p15:guide id="6" pos="2741">
          <p15:clr>
            <a:srgbClr val="5ACBF0"/>
          </p15:clr>
        </p15:guide>
        <p15:guide id="7" pos="2012">
          <p15:clr>
            <a:srgbClr val="5ACBF0"/>
          </p15:clr>
        </p15:guide>
        <p15:guide id="8" pos="3109">
          <p15:clr>
            <a:srgbClr val="5ACBF0"/>
          </p15:clr>
        </p15:guide>
        <p15:guide id="9" pos="4570">
          <p15:clr>
            <a:srgbClr val="5ACBF0"/>
          </p15:clr>
        </p15:guide>
        <p15:guide id="11" pos="6397">
          <p15:clr>
            <a:srgbClr val="5ACBF0"/>
          </p15:clr>
        </p15:guide>
        <p15:guide id="12" orient="horz" pos="1440">
          <p15:clr>
            <a:srgbClr val="5ACBF0"/>
          </p15:clr>
        </p15:guide>
        <p15:guide id="13" pos="4938">
          <p15:clr>
            <a:srgbClr val="5ACBF0"/>
          </p15:clr>
        </p15:guide>
        <p15:guide id="14" orient="horz" pos="2894">
          <p15:clr>
            <a:srgbClr val="5ACBF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Four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3487250"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348725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6390300"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639030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9293351" y="2286000"/>
            <a:ext cx="2313432" cy="2313432"/>
          </a:xfrm>
          <a:prstGeom prst="ellipse">
            <a:avLst/>
          </a:prstGeom>
          <a:blipFill>
            <a:blip r:embed="rId5"/>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9293351"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08382775"/>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4025">
          <p15:clr>
            <a:srgbClr val="5ACBF0"/>
          </p15:clr>
        </p15:guide>
        <p15:guide id="5" pos="5854">
          <p15:clr>
            <a:srgbClr val="5ACBF0"/>
          </p15:clr>
        </p15:guide>
        <p15:guide id="7" pos="3654">
          <p15:clr>
            <a:srgbClr val="5ACBF0"/>
          </p15:clr>
        </p15:guide>
        <p15:guide id="8" pos="2195">
          <p15:clr>
            <a:srgbClr val="5ACBF0"/>
          </p15:clr>
        </p15:guide>
        <p15:guide id="10" pos="2926">
          <p15:clr>
            <a:srgbClr val="5ACBF0"/>
          </p15:clr>
        </p15:guide>
        <p15:guide id="11" pos="4756">
          <p15:clr>
            <a:srgbClr val="5ACBF0"/>
          </p15:clr>
        </p15:guide>
        <p15:guide id="12" pos="6581">
          <p15:clr>
            <a:srgbClr val="5ACBF0"/>
          </p15:clr>
        </p15:guide>
        <p15:guide id="13" pos="1097">
          <p15:clr>
            <a:srgbClr val="5ACBF0"/>
          </p15:clr>
        </p15:guide>
        <p15:guide id="14" orient="horz" pos="1440">
          <p15:clr>
            <a:srgbClr val="5ACBF0"/>
          </p15:clr>
        </p15:guide>
        <p15:guide id="15" pos="1826">
          <p15:clr>
            <a:srgbClr val="5ACBF0"/>
          </p15:clr>
        </p15:guide>
        <p15:guide id="18" pos="5483">
          <p15:clr>
            <a:srgbClr val="5ACBF0"/>
          </p15:clr>
        </p15:guide>
        <p15:guide id="19" orient="horz" pos="2898">
          <p15:clr>
            <a:srgbClr val="5ACBF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iv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1737360" cy="1737360"/>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2905506" y="2286000"/>
            <a:ext cx="1737360" cy="1737360"/>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2905506"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5227320" y="2286000"/>
            <a:ext cx="1737360" cy="1737360"/>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5227320" y="4235451"/>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7548118" y="2286000"/>
            <a:ext cx="1737360" cy="1737360"/>
          </a:xfrm>
          <a:prstGeom prst="ellipse">
            <a:avLst/>
          </a:prstGeom>
          <a:blipFill>
            <a:blip r:embed="rId5"/>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insert44</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7548118"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E4DC3400-0B11-4EA0-9B8D-6FADE6964F37}"/>
              </a:ext>
            </a:extLst>
          </p:cNvPr>
          <p:cNvSpPr>
            <a:spLocks noGrp="1" noChangeAspect="1"/>
          </p:cNvSpPr>
          <p:nvPr>
            <p:ph type="pic" sz="quarter" idx="23" hasCustomPrompt="1"/>
          </p:nvPr>
        </p:nvSpPr>
        <p:spPr bwMode="ltGray">
          <a:xfrm>
            <a:off x="9869423" y="2286000"/>
            <a:ext cx="1737360" cy="1737360"/>
          </a:xfrm>
          <a:prstGeom prst="ellipse">
            <a:avLst/>
          </a:prstGeom>
          <a:blipFill>
            <a:blip r:embed="rId6"/>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20" name="Text Placeholder 3">
            <a:extLst>
              <a:ext uri="{FF2B5EF4-FFF2-40B4-BE49-F238E27FC236}">
                <a16:creationId xmlns:a16="http://schemas.microsoft.com/office/drawing/2014/main" id="{133C357E-ECC0-485F-9033-5D4DEC8774BB}"/>
              </a:ext>
            </a:extLst>
          </p:cNvPr>
          <p:cNvSpPr>
            <a:spLocks noGrp="1"/>
          </p:cNvSpPr>
          <p:nvPr>
            <p:ph type="body" sz="quarter" idx="24"/>
          </p:nvPr>
        </p:nvSpPr>
        <p:spPr>
          <a:xfrm>
            <a:off x="9869423"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491498274"/>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2664">
          <p15:clr>
            <a:srgbClr val="5ACBF0"/>
          </p15:clr>
        </p15:guide>
        <p15:guide id="3" pos="6216">
          <p15:clr>
            <a:srgbClr val="5ACBF0"/>
          </p15:clr>
        </p15:guide>
        <p15:guide id="5" pos="5850">
          <p15:clr>
            <a:srgbClr val="5ACBF0"/>
          </p15:clr>
        </p15:guide>
        <p15:guide id="7" pos="4392">
          <p15:clr>
            <a:srgbClr val="5ACBF0"/>
          </p15:clr>
        </p15:guide>
        <p15:guide id="8" pos="3292">
          <p15:clr>
            <a:srgbClr val="5ACBF0"/>
          </p15:clr>
        </p15:guide>
        <p15:guide id="10" pos="2926">
          <p15:clr>
            <a:srgbClr val="5ACBF0"/>
          </p15:clr>
        </p15:guide>
        <p15:guide id="11" pos="4754">
          <p15:clr>
            <a:srgbClr val="5ACBF0"/>
          </p15:clr>
        </p15:guide>
        <p15:guide id="13" pos="1464">
          <p15:clr>
            <a:srgbClr val="5ACBF0"/>
          </p15:clr>
        </p15:guide>
        <p15:guide id="14" orient="horz" pos="1440">
          <p15:clr>
            <a:srgbClr val="5ACBF0"/>
          </p15:clr>
        </p15:guide>
        <p15:guide id="15" pos="1830">
          <p15:clr>
            <a:srgbClr val="5ACBF0"/>
          </p15:clr>
        </p15:guide>
        <p15:guide id="16" orient="horz" pos="2533">
          <p15:clr>
            <a:srgbClr val="5ACBF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Quote slide 1b">
    <p:bg>
      <p:bgRef idx="1001">
        <a:schemeClr val="bg2"/>
      </p:bgRef>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DD89A49A-58E0-6646-8574-0B0729961CFB}"/>
              </a:ext>
            </a:extLst>
          </p:cNvPr>
          <p:cNvSpPr>
            <a:spLocks noGrp="1"/>
          </p:cNvSpPr>
          <p:nvPr>
            <p:ph type="body" sz="quarter" idx="18" hasCustomPrompt="1"/>
          </p:nvPr>
        </p:nvSpPr>
        <p:spPr>
          <a:xfrm>
            <a:off x="1739900" y="3779493"/>
            <a:ext cx="5795963" cy="276999"/>
          </a:xfrm>
        </p:spPr>
        <p:txBody>
          <a:bodyPr/>
          <a:lstStyle>
            <a:lvl1pPr marL="0" indent="0" algn="l">
              <a:spcBef>
                <a:spcPts val="0"/>
              </a:spcBef>
              <a:buNone/>
              <a:defRPr sz="1800">
                <a:solidFill>
                  <a:schemeClr val="tx1"/>
                </a:solidFill>
                <a:latin typeface="+mj-lt"/>
              </a:defRPr>
            </a:lvl1pPr>
          </a:lstStyle>
          <a:p>
            <a:pPr lvl="0"/>
            <a:r>
              <a:rPr lang="en-US"/>
              <a:t>Name attribute</a:t>
            </a:r>
          </a:p>
        </p:txBody>
      </p:sp>
      <p:sp>
        <p:nvSpPr>
          <p:cNvPr id="9" name="Text Placeholder 3">
            <a:extLst>
              <a:ext uri="{FF2B5EF4-FFF2-40B4-BE49-F238E27FC236}">
                <a16:creationId xmlns:a16="http://schemas.microsoft.com/office/drawing/2014/main" id="{53C890AF-C449-E34D-86FC-4BE82A41ED0D}"/>
              </a:ext>
            </a:extLst>
          </p:cNvPr>
          <p:cNvSpPr>
            <a:spLocks noGrp="1"/>
          </p:cNvSpPr>
          <p:nvPr>
            <p:ph type="body" sz="quarter" idx="20" hasCustomPrompt="1"/>
          </p:nvPr>
        </p:nvSpPr>
        <p:spPr>
          <a:xfrm>
            <a:off x="1739900" y="4077072"/>
            <a:ext cx="5795963" cy="215444"/>
          </a:xfrm>
        </p:spPr>
        <p:txBody>
          <a:bodyPr/>
          <a:lstStyle>
            <a:lvl1pPr marL="0" indent="0" algn="l">
              <a:spcBef>
                <a:spcPts val="0"/>
              </a:spcBef>
              <a:buNone/>
              <a:defRPr sz="1400">
                <a:solidFill>
                  <a:schemeClr val="tx1"/>
                </a:solidFill>
                <a:latin typeface="+mn-lt"/>
              </a:defRPr>
            </a:lvl1pPr>
          </a:lstStyle>
          <a:p>
            <a:pPr lvl="0"/>
            <a:r>
              <a:rPr lang="en-US"/>
              <a:t>Job title or another attribute</a:t>
            </a:r>
          </a:p>
        </p:txBody>
      </p:sp>
      <p:sp>
        <p:nvSpPr>
          <p:cNvPr id="10" name="Title 1">
            <a:extLst>
              <a:ext uri="{FF2B5EF4-FFF2-40B4-BE49-F238E27FC236}">
                <a16:creationId xmlns:a16="http://schemas.microsoft.com/office/drawing/2014/main" id="{4B9A47D2-7C06-3E47-802E-BD98760204B1}"/>
              </a:ext>
            </a:extLst>
          </p:cNvPr>
          <p:cNvSpPr>
            <a:spLocks noGrp="1"/>
          </p:cNvSpPr>
          <p:nvPr>
            <p:ph type="title" hasCustomPrompt="1"/>
          </p:nvPr>
        </p:nvSpPr>
        <p:spPr>
          <a:xfrm>
            <a:off x="1739899" y="2025650"/>
            <a:ext cx="9866313" cy="1661993"/>
          </a:xfrm>
        </p:spPr>
        <p:txBody>
          <a:bodyPr anchor="b"/>
          <a:lstStyle>
            <a:lvl1pPr>
              <a:defRPr>
                <a:solidFill>
                  <a:schemeClr val="accent3"/>
                </a:solidFill>
              </a:defRPr>
            </a:lvl1pPr>
          </a:lstStyle>
          <a:p>
            <a:r>
              <a:rPr lang="en-US"/>
              <a:t>Add quote text here Add quote text here Add quote text here Add quote text here Add quote text here</a:t>
            </a:r>
          </a:p>
        </p:txBody>
      </p:sp>
    </p:spTree>
    <p:extLst>
      <p:ext uri="{BB962C8B-B14F-4D97-AF65-F5344CB8AC3E}">
        <p14:creationId xmlns:p14="http://schemas.microsoft.com/office/powerpoint/2010/main" val="2366808495"/>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Quote slide 2b">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339D5D9-B234-7B4F-90F8-2A7ABA2E4ABF}"/>
              </a:ext>
            </a:extLst>
          </p:cNvPr>
          <p:cNvSpPr/>
          <p:nvPr userDrawn="1"/>
        </p:nvSpPr>
        <p:spPr bwMode="auto">
          <a:xfrm>
            <a:off x="0" y="0"/>
            <a:ext cx="81280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4" name="Text Placeholder 3">
            <a:extLst>
              <a:ext uri="{FF2B5EF4-FFF2-40B4-BE49-F238E27FC236}">
                <a16:creationId xmlns:a16="http://schemas.microsoft.com/office/drawing/2014/main" id="{549D697E-24D0-AB42-8E18-256C047E4063}"/>
              </a:ext>
            </a:extLst>
          </p:cNvPr>
          <p:cNvSpPr>
            <a:spLocks noGrp="1"/>
          </p:cNvSpPr>
          <p:nvPr>
            <p:ph type="body" sz="quarter" idx="18" hasCustomPrompt="1"/>
          </p:nvPr>
        </p:nvSpPr>
        <p:spPr>
          <a:xfrm>
            <a:off x="8420100" y="2044961"/>
            <a:ext cx="3478213" cy="276999"/>
          </a:xfrm>
        </p:spPr>
        <p:txBody>
          <a:bodyPr/>
          <a:lstStyle>
            <a:lvl1pPr marL="0" indent="0" algn="l">
              <a:spcBef>
                <a:spcPts val="0"/>
              </a:spcBef>
              <a:buNone/>
              <a:defRPr sz="1800">
                <a:latin typeface="+mj-lt"/>
              </a:defRPr>
            </a:lvl1pPr>
          </a:lstStyle>
          <a:p>
            <a:pPr lvl="0"/>
            <a:r>
              <a:rPr lang="en-US"/>
              <a:t>Name attribute</a:t>
            </a:r>
          </a:p>
        </p:txBody>
      </p:sp>
      <p:sp>
        <p:nvSpPr>
          <p:cNvPr id="6" name="Text Placeholder 3">
            <a:extLst>
              <a:ext uri="{FF2B5EF4-FFF2-40B4-BE49-F238E27FC236}">
                <a16:creationId xmlns:a16="http://schemas.microsoft.com/office/drawing/2014/main" id="{BA94D27E-F2D3-4E43-B280-E6CF5DAAF0EF}"/>
              </a:ext>
            </a:extLst>
          </p:cNvPr>
          <p:cNvSpPr>
            <a:spLocks noGrp="1"/>
          </p:cNvSpPr>
          <p:nvPr>
            <p:ph type="body" sz="quarter" idx="20" hasCustomPrompt="1"/>
          </p:nvPr>
        </p:nvSpPr>
        <p:spPr>
          <a:xfrm>
            <a:off x="8420100" y="2342540"/>
            <a:ext cx="3478213" cy="215444"/>
          </a:xfrm>
        </p:spPr>
        <p:txBody>
          <a:bodyPr/>
          <a:lstStyle>
            <a:lvl1pPr marL="0" indent="0" algn="l">
              <a:spcBef>
                <a:spcPts val="0"/>
              </a:spcBef>
              <a:buNone/>
              <a:defRPr sz="1400">
                <a:solidFill>
                  <a:schemeClr val="accent6"/>
                </a:solidFill>
                <a:latin typeface="+mn-lt"/>
              </a:defRPr>
            </a:lvl1pPr>
          </a:lstStyle>
          <a:p>
            <a:pPr lvl="0"/>
            <a:r>
              <a:rPr lang="en-US"/>
              <a:t>Job title or another attribute</a:t>
            </a:r>
          </a:p>
        </p:txBody>
      </p:sp>
      <p:sp>
        <p:nvSpPr>
          <p:cNvPr id="7" name="Title 1">
            <a:extLst>
              <a:ext uri="{FF2B5EF4-FFF2-40B4-BE49-F238E27FC236}">
                <a16:creationId xmlns:a16="http://schemas.microsoft.com/office/drawing/2014/main" id="{89F65E91-FAFD-244C-A86D-629BF5974C9C}"/>
              </a:ext>
            </a:extLst>
          </p:cNvPr>
          <p:cNvSpPr>
            <a:spLocks noGrp="1"/>
          </p:cNvSpPr>
          <p:nvPr>
            <p:ph type="title" hasCustomPrompt="1"/>
          </p:nvPr>
        </p:nvSpPr>
        <p:spPr>
          <a:xfrm>
            <a:off x="1163638" y="2025650"/>
            <a:ext cx="6372225" cy="553998"/>
          </a:xfrm>
        </p:spPr>
        <p:txBody>
          <a:bodyPr anchor="t"/>
          <a:lstStyle>
            <a:lvl1pPr>
              <a:defRPr>
                <a:solidFill>
                  <a:schemeClr val="accent3"/>
                </a:solidFill>
              </a:defRPr>
            </a:lvl1pPr>
          </a:lstStyle>
          <a:p>
            <a:r>
              <a:rPr lang="en-US"/>
              <a:t>Add quote text here</a:t>
            </a:r>
          </a:p>
        </p:txBody>
      </p:sp>
    </p:spTree>
    <p:extLst>
      <p:ext uri="{BB962C8B-B14F-4D97-AF65-F5344CB8AC3E}">
        <p14:creationId xmlns:p14="http://schemas.microsoft.com/office/powerpoint/2010/main" val="3671039424"/>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733">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Quote slide with picture - alt">
    <p:spTree>
      <p:nvGrpSpPr>
        <p:cNvPr id="1" name=""/>
        <p:cNvGrpSpPr/>
        <p:nvPr/>
      </p:nvGrpSpPr>
      <p:grpSpPr>
        <a:xfrm>
          <a:off x="0" y="0"/>
          <a:ext cx="0" cy="0"/>
          <a:chOff x="0" y="0"/>
          <a:chExt cx="0" cy="0"/>
        </a:xfrm>
      </p:grpSpPr>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hasCustomPrompt="1"/>
          </p:nvPr>
        </p:nvSpPr>
        <p:spPr>
          <a:xfrm>
            <a:off x="1163638" y="3779493"/>
            <a:ext cx="6372225" cy="276999"/>
          </a:xfrm>
        </p:spPr>
        <p:txBody>
          <a:bodyPr/>
          <a:lstStyle>
            <a:lvl1pPr marL="0" indent="0" algn="l">
              <a:spcBef>
                <a:spcPts val="0"/>
              </a:spcBef>
              <a:buNone/>
              <a:defRPr sz="1800">
                <a:solidFill>
                  <a:schemeClr val="accent6"/>
                </a:solidFill>
                <a:latin typeface="+mj-lt"/>
              </a:defRPr>
            </a:lvl1pPr>
          </a:lstStyle>
          <a:p>
            <a:pPr lvl="0"/>
            <a:r>
              <a:rPr lang="en-US"/>
              <a:t>Name attribute</a:t>
            </a:r>
          </a:p>
        </p:txBody>
      </p:sp>
      <p:sp>
        <p:nvSpPr>
          <p:cNvPr id="14" name="TextBox 13">
            <a:extLst>
              <a:ext uri="{FF2B5EF4-FFF2-40B4-BE49-F238E27FC236}">
                <a16:creationId xmlns:a16="http://schemas.microsoft.com/office/drawing/2014/main" id="{52B36921-D927-4BA6-8891-8AEE978492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25" name="Picture Placeholder 24">
            <a:extLst>
              <a:ext uri="{FF2B5EF4-FFF2-40B4-BE49-F238E27FC236}">
                <a16:creationId xmlns:a16="http://schemas.microsoft.com/office/drawing/2014/main" id="{DB4C8BDC-6825-414F-89F2-3D7A2187253C}"/>
              </a:ext>
            </a:extLst>
          </p:cNvPr>
          <p:cNvSpPr>
            <a:spLocks noGrp="1"/>
          </p:cNvSpPr>
          <p:nvPr>
            <p:ph type="pic" sz="quarter" idx="19"/>
          </p:nvPr>
        </p:nvSpPr>
        <p:spPr>
          <a:xfrm>
            <a:off x="7835900" y="0"/>
            <a:ext cx="4356100" cy="6858000"/>
          </a:xfrm>
        </p:spPr>
        <p:txBody>
          <a:bodyPr/>
          <a:lstStyle/>
          <a:p>
            <a:r>
              <a:rPr lang="en-US"/>
              <a:t>Click icon to add picture</a:t>
            </a:r>
          </a:p>
        </p:txBody>
      </p:sp>
      <p:sp>
        <p:nvSpPr>
          <p:cNvPr id="26" name="Text Placeholder 3">
            <a:extLst>
              <a:ext uri="{FF2B5EF4-FFF2-40B4-BE49-F238E27FC236}">
                <a16:creationId xmlns:a16="http://schemas.microsoft.com/office/drawing/2014/main" id="{90DE3A0D-12BA-BE4F-85C2-FCD13F863574}"/>
              </a:ext>
            </a:extLst>
          </p:cNvPr>
          <p:cNvSpPr>
            <a:spLocks noGrp="1"/>
          </p:cNvSpPr>
          <p:nvPr>
            <p:ph type="body" sz="quarter" idx="20" hasCustomPrompt="1"/>
          </p:nvPr>
        </p:nvSpPr>
        <p:spPr>
          <a:xfrm>
            <a:off x="1163638" y="4077072"/>
            <a:ext cx="6372225" cy="215444"/>
          </a:xfrm>
        </p:spPr>
        <p:txBody>
          <a:bodyPr/>
          <a:lstStyle>
            <a:lvl1pPr marL="0" indent="0" algn="l">
              <a:spcBef>
                <a:spcPts val="0"/>
              </a:spcBef>
              <a:buNone/>
              <a:defRPr sz="1400">
                <a:solidFill>
                  <a:schemeClr val="accent6"/>
                </a:solidFill>
                <a:latin typeface="+mn-lt"/>
              </a:defRPr>
            </a:lvl1pPr>
          </a:lstStyle>
          <a:p>
            <a:pPr lvl="0"/>
            <a:r>
              <a:rPr lang="en-US"/>
              <a:t>Job title or another attribute</a:t>
            </a:r>
          </a:p>
        </p:txBody>
      </p:sp>
      <p:sp>
        <p:nvSpPr>
          <p:cNvPr id="27" name="Title 1">
            <a:extLst>
              <a:ext uri="{FF2B5EF4-FFF2-40B4-BE49-F238E27FC236}">
                <a16:creationId xmlns:a16="http://schemas.microsoft.com/office/drawing/2014/main" id="{4AA6D598-4BC5-AF4E-B609-A7442E6DEBD3}"/>
              </a:ext>
            </a:extLst>
          </p:cNvPr>
          <p:cNvSpPr>
            <a:spLocks noGrp="1"/>
          </p:cNvSpPr>
          <p:nvPr>
            <p:ph type="title" hasCustomPrompt="1"/>
          </p:nvPr>
        </p:nvSpPr>
        <p:spPr>
          <a:xfrm>
            <a:off x="1163638" y="2025650"/>
            <a:ext cx="6372225" cy="553998"/>
          </a:xfrm>
        </p:spPr>
        <p:txBody>
          <a:bodyPr anchor="t"/>
          <a:lstStyle>
            <a:lvl1pPr>
              <a:defRPr>
                <a:solidFill>
                  <a:schemeClr val="tx1"/>
                </a:solidFill>
              </a:defRPr>
            </a:lvl1pPr>
          </a:lstStyle>
          <a:p>
            <a:r>
              <a:rPr lang="en-US"/>
              <a:t>Add quote text here</a:t>
            </a:r>
          </a:p>
        </p:txBody>
      </p:sp>
    </p:spTree>
    <p:extLst>
      <p:ext uri="{BB962C8B-B14F-4D97-AF65-F5344CB8AC3E}">
        <p14:creationId xmlns:p14="http://schemas.microsoft.com/office/powerpoint/2010/main" val="1431058020"/>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733">
          <p15:clr>
            <a:srgbClr val="5ACBF0"/>
          </p15:clr>
        </p15:guide>
        <p15:guide id="7" pos="4747">
          <p15:clr>
            <a:srgbClr val="5ACBF0"/>
          </p15:clr>
        </p15:guide>
        <p15:guide id="8" pos="4936">
          <p15:clr>
            <a:srgbClr val="5ACBF0"/>
          </p15:clr>
        </p15:guide>
        <p15:guide id="9" pos="5123">
          <p15:clr>
            <a:srgbClr val="5ACBF0"/>
          </p15:clr>
        </p15:guide>
        <p15:guide id="10" orient="horz" pos="3465">
          <p15:clr>
            <a:srgbClr val="5ACBF0"/>
          </p15:clr>
        </p15:guide>
        <p15:guide id="11" orient="horz" pos="1956">
          <p15:clr>
            <a:srgbClr val="FBAE40"/>
          </p15:clr>
        </p15:guide>
        <p15:guide id="12" pos="1096">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5216" y="2309812"/>
            <a:ext cx="3182027" cy="3959225"/>
          </a:xfrm>
        </p:spPr>
        <p:txBody>
          <a:bodyPr anchor="t"/>
          <a:lstStyle>
            <a:lvl1pPr>
              <a:defRPr>
                <a:solidFill>
                  <a:schemeClr val="tx1"/>
                </a:solidFill>
              </a:defRPr>
            </a:lvl1pPr>
          </a:lstStyle>
          <a:p>
            <a:r>
              <a:rPr lang="en-US"/>
              <a:t>Title</a:t>
            </a:r>
          </a:p>
        </p:txBody>
      </p:sp>
      <p:sp>
        <p:nvSpPr>
          <p:cNvPr id="7" name="Text Placeholder 2">
            <a:extLst>
              <a:ext uri="{FF2B5EF4-FFF2-40B4-BE49-F238E27FC236}">
                <a16:creationId xmlns:a16="http://schemas.microsoft.com/office/drawing/2014/main" id="{7E9DBFD9-3E1E-4F19-AF15-56780F9C7927}"/>
              </a:ext>
            </a:extLst>
          </p:cNvPr>
          <p:cNvSpPr>
            <a:spLocks noGrp="1"/>
          </p:cNvSpPr>
          <p:nvPr>
            <p:ph type="body" sz="quarter" idx="11"/>
          </p:nvPr>
        </p:nvSpPr>
        <p:spPr>
          <a:xfrm>
            <a:off x="4356100" y="2309812"/>
            <a:ext cx="7253288" cy="3959223"/>
          </a:xfrm>
        </p:spPr>
        <p:txBody>
          <a:bodyPr anchor="t"/>
          <a:lstStyle>
            <a:lvl1pPr marL="231775" indent="-231775">
              <a:spcAft>
                <a:spcPts val="600"/>
              </a:spcAft>
              <a:buFont typeface="Wingdings" panose="05000000000000000000" pitchFamily="2" charset="2"/>
              <a:buChar char=""/>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userDrawn="1"/>
        </p:nvCxnSpPr>
        <p:spPr>
          <a:xfrm>
            <a:off x="585216" y="2019300"/>
            <a:ext cx="3182112"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9D8AF80-CAD5-4055-80AD-0B31EBCB52A9}"/>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DF1A9F7D-F14E-4BCE-9EB4-D9EF47B67809}"/>
              </a:ext>
              <a:ext uri="{C183D7F6-B498-43B3-948B-1728B52AA6E4}">
                <adec:decorative xmlns:adec="http://schemas.microsoft.com/office/drawing/2017/decorative" val="1"/>
              </a:ext>
            </a:extLst>
          </p:cNvPr>
          <p:cNvCxnSpPr>
            <a:cxnSpLocks/>
          </p:cNvCxnSpPr>
          <p:nvPr userDrawn="1"/>
        </p:nvCxnSpPr>
        <p:spPr>
          <a:xfrm>
            <a:off x="4354523" y="2019300"/>
            <a:ext cx="7254865" cy="0"/>
          </a:xfrm>
          <a:prstGeom prst="line">
            <a:avLst/>
          </a:prstGeom>
          <a:ln w="19050">
            <a:solidFill>
              <a:schemeClr val="tx1">
                <a:alpha val="3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1761796"/>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1272">
          <p15:clr>
            <a:srgbClr val="5ACBF0"/>
          </p15:clr>
        </p15:guide>
        <p15:guide id="30" pos="2376">
          <p15:clr>
            <a:srgbClr val="5ACBF0"/>
          </p15:clr>
        </p15:guide>
        <p15:guide id="32" orient="horz" pos="1455">
          <p15:clr>
            <a:srgbClr val="5ACBF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231775" indent="-231775">
              <a:spcAft>
                <a:spcPts val="600"/>
              </a:spcAft>
              <a:buFont typeface="Wingdings" panose="05000000000000000000" pitchFamily="2" charset="2"/>
              <a:buChar char=""/>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08981733"/>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3_Title and text side by sid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48745"/>
          </a:xfrm>
        </p:spPr>
        <p:txBody>
          <a:bodyPr anchor="t">
            <a:noAutofit/>
          </a:bodyPr>
          <a:lstStyle>
            <a:lvl1pPr>
              <a:defRPr>
                <a:solidFill>
                  <a:schemeClr val="tx2"/>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9"/>
            <a:ext cx="1873779"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07784688"/>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68E03-1EA0-214F-BDD2-BA223F1D4550}"/>
              </a:ext>
            </a:extLst>
          </p:cNvPr>
          <p:cNvSpPr>
            <a:spLocks noGrp="1"/>
          </p:cNvSpPr>
          <p:nvPr>
            <p:ph type="title" hasCustomPrompt="1"/>
          </p:nvPr>
        </p:nvSpPr>
        <p:spPr>
          <a:xfrm>
            <a:off x="588264" y="585788"/>
            <a:ext cx="2534350" cy="548745"/>
          </a:xfrm>
        </p:spPr>
        <p:txBody>
          <a:bodyPr anchor="t">
            <a:noAutofit/>
          </a:bodyPr>
          <a:lstStyle>
            <a:lvl1pPr>
              <a:defRPr sz="2800">
                <a:solidFill>
                  <a:schemeClr val="tx2"/>
                </a:solidFill>
              </a:defRPr>
            </a:lvl1pPr>
          </a:lstStyle>
          <a:p>
            <a:r>
              <a:rPr lang="en-US"/>
              <a:t>Title</a:t>
            </a:r>
          </a:p>
        </p:txBody>
      </p:sp>
      <p:sp>
        <p:nvSpPr>
          <p:cNvPr id="3" name="Text Placeholder 2">
            <a:extLst>
              <a:ext uri="{FF2B5EF4-FFF2-40B4-BE49-F238E27FC236}">
                <a16:creationId xmlns:a16="http://schemas.microsoft.com/office/drawing/2014/main" id="{D826C194-5DF2-7441-B8B3-5C47E35F2F7D}"/>
              </a:ext>
            </a:extLst>
          </p:cNvPr>
          <p:cNvSpPr>
            <a:spLocks noGrp="1"/>
          </p:cNvSpPr>
          <p:nvPr>
            <p:ph type="body" sz="quarter" idx="11"/>
          </p:nvPr>
        </p:nvSpPr>
        <p:spPr>
          <a:xfrm>
            <a:off x="4370387" y="585789"/>
            <a:ext cx="158908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4" name="Text Placeholder 2">
            <a:extLst>
              <a:ext uri="{FF2B5EF4-FFF2-40B4-BE49-F238E27FC236}">
                <a16:creationId xmlns:a16="http://schemas.microsoft.com/office/drawing/2014/main" id="{2A8C8003-FE11-344B-91A7-BA3F99AD5E4D}"/>
              </a:ext>
            </a:extLst>
          </p:cNvPr>
          <p:cNvSpPr>
            <a:spLocks noGrp="1"/>
          </p:cNvSpPr>
          <p:nvPr>
            <p:ph type="body" sz="quarter" idx="12"/>
          </p:nvPr>
        </p:nvSpPr>
        <p:spPr>
          <a:xfrm>
            <a:off x="7192963" y="585789"/>
            <a:ext cx="1584325"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5" name="Text Placeholder 2">
            <a:extLst>
              <a:ext uri="{FF2B5EF4-FFF2-40B4-BE49-F238E27FC236}">
                <a16:creationId xmlns:a16="http://schemas.microsoft.com/office/drawing/2014/main" id="{BBB0E468-375A-A74A-AD5E-EDC93E485E78}"/>
              </a:ext>
            </a:extLst>
          </p:cNvPr>
          <p:cNvSpPr>
            <a:spLocks noGrp="1"/>
          </p:cNvSpPr>
          <p:nvPr>
            <p:ph type="body" sz="quarter" idx="13"/>
          </p:nvPr>
        </p:nvSpPr>
        <p:spPr>
          <a:xfrm>
            <a:off x="4370387" y="3429000"/>
            <a:ext cx="158908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 Placeholder 2">
            <a:extLst>
              <a:ext uri="{FF2B5EF4-FFF2-40B4-BE49-F238E27FC236}">
                <a16:creationId xmlns:a16="http://schemas.microsoft.com/office/drawing/2014/main" id="{23306775-7E51-4F44-B99E-7E1D443B99E3}"/>
              </a:ext>
            </a:extLst>
          </p:cNvPr>
          <p:cNvSpPr>
            <a:spLocks noGrp="1"/>
          </p:cNvSpPr>
          <p:nvPr>
            <p:ph type="body" sz="quarter" idx="14"/>
          </p:nvPr>
        </p:nvSpPr>
        <p:spPr>
          <a:xfrm>
            <a:off x="7192963" y="3429000"/>
            <a:ext cx="1584325"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7" name="Text Placeholder 2">
            <a:extLst>
              <a:ext uri="{FF2B5EF4-FFF2-40B4-BE49-F238E27FC236}">
                <a16:creationId xmlns:a16="http://schemas.microsoft.com/office/drawing/2014/main" id="{F1E6FE8E-4450-8545-9451-92092591B45E}"/>
              </a:ext>
            </a:extLst>
          </p:cNvPr>
          <p:cNvSpPr>
            <a:spLocks noGrp="1"/>
          </p:cNvSpPr>
          <p:nvPr>
            <p:ph type="body" sz="quarter" idx="15"/>
          </p:nvPr>
        </p:nvSpPr>
        <p:spPr>
          <a:xfrm>
            <a:off x="10013950" y="585789"/>
            <a:ext cx="159543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8" name="Text Placeholder 2">
            <a:extLst>
              <a:ext uri="{FF2B5EF4-FFF2-40B4-BE49-F238E27FC236}">
                <a16:creationId xmlns:a16="http://schemas.microsoft.com/office/drawing/2014/main" id="{B006F60D-85D6-E049-BDFC-888F7E8E95E3}"/>
              </a:ext>
            </a:extLst>
          </p:cNvPr>
          <p:cNvSpPr>
            <a:spLocks noGrp="1"/>
          </p:cNvSpPr>
          <p:nvPr>
            <p:ph type="body" sz="quarter" idx="16"/>
          </p:nvPr>
        </p:nvSpPr>
        <p:spPr>
          <a:xfrm>
            <a:off x="10013950" y="3429000"/>
            <a:ext cx="159543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Tree>
    <p:extLst>
      <p:ext uri="{BB962C8B-B14F-4D97-AF65-F5344CB8AC3E}">
        <p14:creationId xmlns:p14="http://schemas.microsoft.com/office/powerpoint/2010/main" val="289865545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Title Orange: Whi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0441" y="2084179"/>
            <a:ext cx="11653523" cy="1442797"/>
          </a:xfrm>
          <a:noFill/>
        </p:spPr>
        <p:txBody>
          <a:bodyPr tIns="109728" bIns="109728" anchor="t" anchorCtr="0"/>
          <a:lstStyle>
            <a:lvl1pPr>
              <a:defRPr sz="8801" spc="-101" baseline="0">
                <a:solidFill>
                  <a:srgbClr val="D83B01"/>
                </a:solidFill>
              </a:defRPr>
            </a:lvl1pPr>
          </a:lstStyle>
          <a:p>
            <a:r>
              <a:rPr lang="en-US"/>
              <a:t>Section Title</a:t>
            </a:r>
          </a:p>
        </p:txBody>
      </p:sp>
      <p:sp>
        <p:nvSpPr>
          <p:cNvPr id="5" name="Text Placeholder 8"/>
          <p:cNvSpPr>
            <a:spLocks noGrp="1"/>
          </p:cNvSpPr>
          <p:nvPr>
            <p:ph type="body" sz="quarter" idx="15"/>
          </p:nvPr>
        </p:nvSpPr>
        <p:spPr>
          <a:xfrm>
            <a:off x="310440" y="3526972"/>
            <a:ext cx="8644875" cy="738664"/>
          </a:xfrm>
        </p:spPr>
        <p:txBody>
          <a:bodyPr/>
          <a:lstStyle>
            <a:lvl1pPr marL="0" indent="0">
              <a:buFontTx/>
              <a:buNone/>
              <a:defRPr>
                <a:solidFill>
                  <a:srgbClr val="737373"/>
                </a:solidFill>
              </a:defRPr>
            </a:lvl1pPr>
          </a:lstStyle>
          <a:p>
            <a:endParaRPr lang="en-US"/>
          </a:p>
        </p:txBody>
      </p:sp>
      <p:sp>
        <p:nvSpPr>
          <p:cNvPr id="6" name="Footer Placeholder 2"/>
          <p:cNvSpPr>
            <a:spLocks noGrp="1"/>
          </p:cNvSpPr>
          <p:nvPr>
            <p:ph type="ftr" sz="quarter" idx="10"/>
          </p:nvPr>
        </p:nvSpPr>
        <p:spPr>
          <a:xfrm>
            <a:off x="66148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sp>
        <p:nvSpPr>
          <p:cNvPr id="7" name="Slide Number Placeholder 3"/>
          <p:cNvSpPr>
            <a:spLocks noGrp="1"/>
          </p:cNvSpPr>
          <p:nvPr>
            <p:ph type="sldNum" sz="quarter" idx="11"/>
          </p:nvPr>
        </p:nvSpPr>
        <p:spPr>
          <a:xfrm>
            <a:off x="310439" y="6322759"/>
            <a:ext cx="349196" cy="364224"/>
          </a:xfrm>
          <a:prstGeom prst="rect">
            <a:avLst/>
          </a:prstGeom>
        </p:spPr>
        <p:txBody>
          <a:bodyPr/>
          <a:lstStyle>
            <a:lvl1pPr>
              <a:defRPr>
                <a:solidFill>
                  <a:srgbClr val="737373"/>
                </a:solidFill>
                <a:latin typeface="+mj-lt"/>
              </a:defRPr>
            </a:lvl1pPr>
          </a:lstStyle>
          <a:p>
            <a:fld id="{894E8EF0-91FF-4791-8529-F57CE0475C15}" type="slidenum">
              <a:rPr lang="en-US" smtClean="0"/>
              <a:pPr/>
              <a:t>‹#›</a:t>
            </a:fld>
            <a:endParaRPr lang="en-US"/>
          </a:p>
        </p:txBody>
      </p:sp>
    </p:spTree>
    <p:extLst>
      <p:ext uri="{BB962C8B-B14F-4D97-AF65-F5344CB8AC3E}">
        <p14:creationId xmlns:p14="http://schemas.microsoft.com/office/powerpoint/2010/main" val="3947093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Left Title 3 Column Righ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68E03-1EA0-214F-BDD2-BA223F1D4550}"/>
              </a:ext>
            </a:extLst>
          </p:cNvPr>
          <p:cNvSpPr>
            <a:spLocks noGrp="1"/>
          </p:cNvSpPr>
          <p:nvPr>
            <p:ph type="title" hasCustomPrompt="1"/>
          </p:nvPr>
        </p:nvSpPr>
        <p:spPr>
          <a:xfrm>
            <a:off x="588264" y="585788"/>
            <a:ext cx="2534350" cy="548745"/>
          </a:xfrm>
        </p:spPr>
        <p:txBody>
          <a:bodyPr anchor="t">
            <a:noAutofit/>
          </a:bodyPr>
          <a:lstStyle>
            <a:lvl1pPr>
              <a:defRPr sz="2800">
                <a:solidFill>
                  <a:schemeClr val="accent3"/>
                </a:solidFill>
              </a:defRPr>
            </a:lvl1pPr>
          </a:lstStyle>
          <a:p>
            <a:r>
              <a:rPr lang="en-US"/>
              <a:t>Title</a:t>
            </a:r>
          </a:p>
        </p:txBody>
      </p:sp>
      <p:sp>
        <p:nvSpPr>
          <p:cNvPr id="3" name="Text Placeholder 2">
            <a:extLst>
              <a:ext uri="{FF2B5EF4-FFF2-40B4-BE49-F238E27FC236}">
                <a16:creationId xmlns:a16="http://schemas.microsoft.com/office/drawing/2014/main" id="{D826C194-5DF2-7441-B8B3-5C47E35F2F7D}"/>
              </a:ext>
            </a:extLst>
          </p:cNvPr>
          <p:cNvSpPr>
            <a:spLocks noGrp="1"/>
          </p:cNvSpPr>
          <p:nvPr>
            <p:ph type="body" sz="quarter" idx="11"/>
          </p:nvPr>
        </p:nvSpPr>
        <p:spPr>
          <a:xfrm>
            <a:off x="4370387" y="961465"/>
            <a:ext cx="1589088"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4" name="Text Placeholder 2">
            <a:extLst>
              <a:ext uri="{FF2B5EF4-FFF2-40B4-BE49-F238E27FC236}">
                <a16:creationId xmlns:a16="http://schemas.microsoft.com/office/drawing/2014/main" id="{2A8C8003-FE11-344B-91A7-BA3F99AD5E4D}"/>
              </a:ext>
            </a:extLst>
          </p:cNvPr>
          <p:cNvSpPr>
            <a:spLocks noGrp="1"/>
          </p:cNvSpPr>
          <p:nvPr>
            <p:ph type="body" sz="quarter" idx="12"/>
          </p:nvPr>
        </p:nvSpPr>
        <p:spPr>
          <a:xfrm>
            <a:off x="7192963" y="961465"/>
            <a:ext cx="1584325"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5" name="Text Placeholder 2">
            <a:extLst>
              <a:ext uri="{FF2B5EF4-FFF2-40B4-BE49-F238E27FC236}">
                <a16:creationId xmlns:a16="http://schemas.microsoft.com/office/drawing/2014/main" id="{BBB0E468-375A-A74A-AD5E-EDC93E485E78}"/>
              </a:ext>
            </a:extLst>
          </p:cNvPr>
          <p:cNvSpPr>
            <a:spLocks noGrp="1"/>
          </p:cNvSpPr>
          <p:nvPr>
            <p:ph type="body" sz="quarter" idx="13"/>
          </p:nvPr>
        </p:nvSpPr>
        <p:spPr>
          <a:xfrm>
            <a:off x="4370387" y="3818966"/>
            <a:ext cx="1589088" cy="2453246"/>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6" name="Text Placeholder 2">
            <a:extLst>
              <a:ext uri="{FF2B5EF4-FFF2-40B4-BE49-F238E27FC236}">
                <a16:creationId xmlns:a16="http://schemas.microsoft.com/office/drawing/2014/main" id="{23306775-7E51-4F44-B99E-7E1D443B99E3}"/>
              </a:ext>
            </a:extLst>
          </p:cNvPr>
          <p:cNvSpPr>
            <a:spLocks noGrp="1"/>
          </p:cNvSpPr>
          <p:nvPr>
            <p:ph type="body" sz="quarter" idx="14"/>
          </p:nvPr>
        </p:nvSpPr>
        <p:spPr>
          <a:xfrm>
            <a:off x="7192963" y="3818965"/>
            <a:ext cx="1584325" cy="24532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7" name="Text Placeholder 2">
            <a:extLst>
              <a:ext uri="{FF2B5EF4-FFF2-40B4-BE49-F238E27FC236}">
                <a16:creationId xmlns:a16="http://schemas.microsoft.com/office/drawing/2014/main" id="{F1E6FE8E-4450-8545-9451-92092591B45E}"/>
              </a:ext>
            </a:extLst>
          </p:cNvPr>
          <p:cNvSpPr>
            <a:spLocks noGrp="1"/>
          </p:cNvSpPr>
          <p:nvPr>
            <p:ph type="body" sz="quarter" idx="15"/>
          </p:nvPr>
        </p:nvSpPr>
        <p:spPr>
          <a:xfrm>
            <a:off x="10013950" y="968188"/>
            <a:ext cx="1595438"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8" name="Text Placeholder 2">
            <a:extLst>
              <a:ext uri="{FF2B5EF4-FFF2-40B4-BE49-F238E27FC236}">
                <a16:creationId xmlns:a16="http://schemas.microsoft.com/office/drawing/2014/main" id="{B006F60D-85D6-E049-BDFC-888F7E8E95E3}"/>
              </a:ext>
            </a:extLst>
          </p:cNvPr>
          <p:cNvSpPr>
            <a:spLocks noGrp="1"/>
          </p:cNvSpPr>
          <p:nvPr>
            <p:ph type="body" sz="quarter" idx="16"/>
          </p:nvPr>
        </p:nvSpPr>
        <p:spPr>
          <a:xfrm>
            <a:off x="10013950" y="3832412"/>
            <a:ext cx="1595438" cy="2439800"/>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9" name="Text Placeholder 2">
            <a:extLst>
              <a:ext uri="{FF2B5EF4-FFF2-40B4-BE49-F238E27FC236}">
                <a16:creationId xmlns:a16="http://schemas.microsoft.com/office/drawing/2014/main" id="{CC8AF00F-83DA-104D-A2BF-D2C439FE9BB3}"/>
              </a:ext>
            </a:extLst>
          </p:cNvPr>
          <p:cNvSpPr>
            <a:spLocks noGrp="1"/>
          </p:cNvSpPr>
          <p:nvPr>
            <p:ph type="body" sz="quarter" idx="17" hasCustomPrompt="1"/>
          </p:nvPr>
        </p:nvSpPr>
        <p:spPr>
          <a:xfrm>
            <a:off x="4370387" y="585789"/>
            <a:ext cx="1587600"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1</a:t>
            </a:r>
          </a:p>
        </p:txBody>
      </p:sp>
      <p:sp>
        <p:nvSpPr>
          <p:cNvPr id="10" name="Text Placeholder 2">
            <a:extLst>
              <a:ext uri="{FF2B5EF4-FFF2-40B4-BE49-F238E27FC236}">
                <a16:creationId xmlns:a16="http://schemas.microsoft.com/office/drawing/2014/main" id="{24A44678-F325-7746-8C84-E6F44D505769}"/>
              </a:ext>
            </a:extLst>
          </p:cNvPr>
          <p:cNvSpPr>
            <a:spLocks noGrp="1"/>
          </p:cNvSpPr>
          <p:nvPr>
            <p:ph type="body" sz="quarter" idx="18" hasCustomPrompt="1"/>
          </p:nvPr>
        </p:nvSpPr>
        <p:spPr>
          <a:xfrm>
            <a:off x="7192962" y="585789"/>
            <a:ext cx="1584326"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2</a:t>
            </a:r>
          </a:p>
        </p:txBody>
      </p:sp>
      <p:sp>
        <p:nvSpPr>
          <p:cNvPr id="12" name="Text Placeholder 2">
            <a:extLst>
              <a:ext uri="{FF2B5EF4-FFF2-40B4-BE49-F238E27FC236}">
                <a16:creationId xmlns:a16="http://schemas.microsoft.com/office/drawing/2014/main" id="{0EF3CCAA-003D-324C-9FAA-5B5DC19336A2}"/>
              </a:ext>
            </a:extLst>
          </p:cNvPr>
          <p:cNvSpPr>
            <a:spLocks noGrp="1"/>
          </p:cNvSpPr>
          <p:nvPr>
            <p:ph type="body" sz="quarter" idx="19" hasCustomPrompt="1"/>
          </p:nvPr>
        </p:nvSpPr>
        <p:spPr>
          <a:xfrm>
            <a:off x="10013950" y="585789"/>
            <a:ext cx="1595438"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3</a:t>
            </a:r>
          </a:p>
        </p:txBody>
      </p:sp>
      <p:sp>
        <p:nvSpPr>
          <p:cNvPr id="13" name="Text Placeholder 2">
            <a:extLst>
              <a:ext uri="{FF2B5EF4-FFF2-40B4-BE49-F238E27FC236}">
                <a16:creationId xmlns:a16="http://schemas.microsoft.com/office/drawing/2014/main" id="{C2BCACD0-0017-9A49-9325-DCBC40CB2C2D}"/>
              </a:ext>
            </a:extLst>
          </p:cNvPr>
          <p:cNvSpPr>
            <a:spLocks noGrp="1"/>
          </p:cNvSpPr>
          <p:nvPr>
            <p:ph type="body" sz="quarter" idx="20" hasCustomPrompt="1"/>
          </p:nvPr>
        </p:nvSpPr>
        <p:spPr>
          <a:xfrm>
            <a:off x="4371875" y="3442448"/>
            <a:ext cx="1587600"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4</a:t>
            </a:r>
          </a:p>
        </p:txBody>
      </p:sp>
      <p:sp>
        <p:nvSpPr>
          <p:cNvPr id="14" name="Text Placeholder 2">
            <a:extLst>
              <a:ext uri="{FF2B5EF4-FFF2-40B4-BE49-F238E27FC236}">
                <a16:creationId xmlns:a16="http://schemas.microsoft.com/office/drawing/2014/main" id="{E251C719-BC21-8C4B-9DBC-6E80CFA162A9}"/>
              </a:ext>
            </a:extLst>
          </p:cNvPr>
          <p:cNvSpPr>
            <a:spLocks noGrp="1"/>
          </p:cNvSpPr>
          <p:nvPr>
            <p:ph type="body" sz="quarter" idx="21" hasCustomPrompt="1"/>
          </p:nvPr>
        </p:nvSpPr>
        <p:spPr>
          <a:xfrm>
            <a:off x="7198939" y="3442447"/>
            <a:ext cx="1584326"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5</a:t>
            </a:r>
          </a:p>
        </p:txBody>
      </p:sp>
      <p:sp>
        <p:nvSpPr>
          <p:cNvPr id="15" name="Text Placeholder 2">
            <a:extLst>
              <a:ext uri="{FF2B5EF4-FFF2-40B4-BE49-F238E27FC236}">
                <a16:creationId xmlns:a16="http://schemas.microsoft.com/office/drawing/2014/main" id="{F4273179-F1BC-0844-A024-D6A32BBE630E}"/>
              </a:ext>
            </a:extLst>
          </p:cNvPr>
          <p:cNvSpPr>
            <a:spLocks noGrp="1"/>
          </p:cNvSpPr>
          <p:nvPr>
            <p:ph type="body" sz="quarter" idx="22" hasCustomPrompt="1"/>
          </p:nvPr>
        </p:nvSpPr>
        <p:spPr>
          <a:xfrm>
            <a:off x="10013950" y="3453944"/>
            <a:ext cx="1595438"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6</a:t>
            </a:r>
          </a:p>
        </p:txBody>
      </p:sp>
      <p:sp>
        <p:nvSpPr>
          <p:cNvPr id="17" name="Text Placeholder 16">
            <a:extLst>
              <a:ext uri="{FF2B5EF4-FFF2-40B4-BE49-F238E27FC236}">
                <a16:creationId xmlns:a16="http://schemas.microsoft.com/office/drawing/2014/main" id="{A6C6A35A-94DF-F144-AECD-CDD578CC4A7D}"/>
              </a:ext>
            </a:extLst>
          </p:cNvPr>
          <p:cNvSpPr>
            <a:spLocks noGrp="1"/>
          </p:cNvSpPr>
          <p:nvPr>
            <p:ph type="body" sz="quarter" idx="23"/>
          </p:nvPr>
        </p:nvSpPr>
        <p:spPr>
          <a:xfrm>
            <a:off x="584200" y="1436688"/>
            <a:ext cx="2538413" cy="1249573"/>
          </a:xfrm>
        </p:spPr>
        <p:txBody>
          <a:bodyPr/>
          <a:lstStyle>
            <a:lvl1pPr marL="0" indent="0">
              <a:buNone/>
              <a:defRPr sz="1400">
                <a:solidFill>
                  <a:schemeClr val="tx1"/>
                </a:solidFill>
              </a:defRPr>
            </a:lvl1pPr>
            <a:lvl2pPr marL="228600" indent="0">
              <a:buNone/>
              <a:defRPr sz="1400">
                <a:solidFill>
                  <a:schemeClr val="tx1"/>
                </a:solidFill>
              </a:defRPr>
            </a:lvl2pPr>
            <a:lvl3pPr marL="457200" indent="0">
              <a:buNone/>
              <a:defRPr sz="1400">
                <a:solidFill>
                  <a:schemeClr val="tx1"/>
                </a:solidFill>
              </a:defRPr>
            </a:lvl3pPr>
            <a:lvl4pPr marL="661988" indent="0">
              <a:buNone/>
              <a:defRPr sz="1400">
                <a:solidFill>
                  <a:schemeClr val="tx1"/>
                </a:solidFill>
              </a:defRPr>
            </a:lvl4pPr>
            <a:lvl5pPr marL="855663" indent="0">
              <a:buNone/>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816291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0" pos="1967">
          <p15:clr>
            <a:srgbClr val="A4A3A4"/>
          </p15:clr>
        </p15:guide>
        <p15:guide id="11" pos="2150">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8" orient="horz" pos="905">
          <p15:clr>
            <a:srgbClr val="5ACBF0"/>
          </p15:clr>
        </p15:guide>
        <p15:guide id="30" orient="horz" pos="288">
          <p15:clr>
            <a:srgbClr val="5ACBF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58061633"/>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text side by side multi colum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a:t>Title</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13" name="Text Placeholder 12">
            <a:extLst>
              <a:ext uri="{FF2B5EF4-FFF2-40B4-BE49-F238E27FC236}">
                <a16:creationId xmlns:a16="http://schemas.microsoft.com/office/drawing/2014/main" id="{5A7F7DDB-BF21-0B40-8DBB-D5BC0B4C25FC}"/>
              </a:ext>
            </a:extLst>
          </p:cNvPr>
          <p:cNvSpPr>
            <a:spLocks noGrp="1"/>
          </p:cNvSpPr>
          <p:nvPr>
            <p:ph type="body" sz="quarter" idx="12" hasCustomPrompt="1"/>
          </p:nvPr>
        </p:nvSpPr>
        <p:spPr>
          <a:xfrm>
            <a:off x="4941888" y="125801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4" name="Text Placeholder 12">
            <a:extLst>
              <a:ext uri="{FF2B5EF4-FFF2-40B4-BE49-F238E27FC236}">
                <a16:creationId xmlns:a16="http://schemas.microsoft.com/office/drawing/2014/main" id="{4BDDDD90-9BFD-D94C-A026-A013126F234B}"/>
              </a:ext>
            </a:extLst>
          </p:cNvPr>
          <p:cNvSpPr>
            <a:spLocks noGrp="1"/>
          </p:cNvSpPr>
          <p:nvPr>
            <p:ph type="body" sz="quarter" idx="13" hasCustomPrompt="1"/>
          </p:nvPr>
        </p:nvSpPr>
        <p:spPr>
          <a:xfrm>
            <a:off x="8688288" y="125801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5" name="Text Placeholder 12">
            <a:extLst>
              <a:ext uri="{FF2B5EF4-FFF2-40B4-BE49-F238E27FC236}">
                <a16:creationId xmlns:a16="http://schemas.microsoft.com/office/drawing/2014/main" id="{232B6EB5-03C8-914E-9180-000AE9B40A6D}"/>
              </a:ext>
            </a:extLst>
          </p:cNvPr>
          <p:cNvSpPr>
            <a:spLocks noGrp="1"/>
          </p:cNvSpPr>
          <p:nvPr>
            <p:ph type="body" sz="quarter" idx="14" hasCustomPrompt="1"/>
          </p:nvPr>
        </p:nvSpPr>
        <p:spPr>
          <a:xfrm>
            <a:off x="4941988" y="296068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6" name="Text Placeholder 12">
            <a:extLst>
              <a:ext uri="{FF2B5EF4-FFF2-40B4-BE49-F238E27FC236}">
                <a16:creationId xmlns:a16="http://schemas.microsoft.com/office/drawing/2014/main" id="{E05CAB66-4649-1E49-8948-4B95A4DA20C6}"/>
              </a:ext>
            </a:extLst>
          </p:cNvPr>
          <p:cNvSpPr>
            <a:spLocks noGrp="1"/>
          </p:cNvSpPr>
          <p:nvPr>
            <p:ph type="body" sz="quarter" idx="15" hasCustomPrompt="1"/>
          </p:nvPr>
        </p:nvSpPr>
        <p:spPr>
          <a:xfrm>
            <a:off x="8688388" y="296068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7" name="Text Placeholder 12">
            <a:extLst>
              <a:ext uri="{FF2B5EF4-FFF2-40B4-BE49-F238E27FC236}">
                <a16:creationId xmlns:a16="http://schemas.microsoft.com/office/drawing/2014/main" id="{42F89A67-E82E-F843-9DEB-23D191BCA6DA}"/>
              </a:ext>
            </a:extLst>
          </p:cNvPr>
          <p:cNvSpPr>
            <a:spLocks noGrp="1"/>
          </p:cNvSpPr>
          <p:nvPr>
            <p:ph type="body" sz="quarter" idx="16" hasCustomPrompt="1"/>
          </p:nvPr>
        </p:nvSpPr>
        <p:spPr>
          <a:xfrm>
            <a:off x="4941988" y="4545013"/>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8" name="Text Placeholder 12">
            <a:extLst>
              <a:ext uri="{FF2B5EF4-FFF2-40B4-BE49-F238E27FC236}">
                <a16:creationId xmlns:a16="http://schemas.microsoft.com/office/drawing/2014/main" id="{0B8598BC-5AC5-AD4D-A8E2-20CD9CD176BF}"/>
              </a:ext>
            </a:extLst>
          </p:cNvPr>
          <p:cNvSpPr>
            <a:spLocks noGrp="1"/>
          </p:cNvSpPr>
          <p:nvPr>
            <p:ph type="body" sz="quarter" idx="17" hasCustomPrompt="1"/>
          </p:nvPr>
        </p:nvSpPr>
        <p:spPr>
          <a:xfrm>
            <a:off x="8688388" y="4545013"/>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Tree>
    <p:extLst>
      <p:ext uri="{BB962C8B-B14F-4D97-AF65-F5344CB8AC3E}">
        <p14:creationId xmlns:p14="http://schemas.microsoft.com/office/powerpoint/2010/main" val="2018631763"/>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30" pos="2376">
          <p15:clr>
            <a:srgbClr val="5ACBF0"/>
          </p15:clr>
        </p15:guide>
        <p15:guide id="31" pos="3113">
          <p15:clr>
            <a:srgbClr val="5ACBF0"/>
          </p15:clr>
        </p15:guide>
        <p15:guide id="32" pos="5473">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text side by side multi column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a:t>Resources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29" name="Text Placeholder 4">
            <a:extLst>
              <a:ext uri="{FF2B5EF4-FFF2-40B4-BE49-F238E27FC236}">
                <a16:creationId xmlns:a16="http://schemas.microsoft.com/office/drawing/2014/main" id="{8F144F22-0BD6-9648-A319-DDB697CF396B}"/>
              </a:ext>
            </a:extLst>
          </p:cNvPr>
          <p:cNvSpPr>
            <a:spLocks noGrp="1"/>
          </p:cNvSpPr>
          <p:nvPr>
            <p:ph type="body" sz="quarter" idx="12" hasCustomPrompt="1"/>
          </p:nvPr>
        </p:nvSpPr>
        <p:spPr>
          <a:xfrm>
            <a:off x="8688289" y="718472"/>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0" name="Text Placeholder 7">
            <a:extLst>
              <a:ext uri="{FF2B5EF4-FFF2-40B4-BE49-F238E27FC236}">
                <a16:creationId xmlns:a16="http://schemas.microsoft.com/office/drawing/2014/main" id="{5CF58F7B-2211-6646-985A-CAD949B1B5E7}"/>
              </a:ext>
            </a:extLst>
          </p:cNvPr>
          <p:cNvSpPr>
            <a:spLocks noGrp="1"/>
          </p:cNvSpPr>
          <p:nvPr>
            <p:ph type="body" sz="quarter" idx="13" hasCustomPrompt="1"/>
          </p:nvPr>
        </p:nvSpPr>
        <p:spPr>
          <a:xfrm>
            <a:off x="8688288" y="1346405"/>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1" name="Text Placeholder 4">
            <a:extLst>
              <a:ext uri="{FF2B5EF4-FFF2-40B4-BE49-F238E27FC236}">
                <a16:creationId xmlns:a16="http://schemas.microsoft.com/office/drawing/2014/main" id="{405EE505-078A-9D4D-AB44-E74DDB284FDF}"/>
              </a:ext>
            </a:extLst>
          </p:cNvPr>
          <p:cNvSpPr>
            <a:spLocks noGrp="1"/>
          </p:cNvSpPr>
          <p:nvPr>
            <p:ph type="body" sz="quarter" idx="14" hasCustomPrompt="1"/>
          </p:nvPr>
        </p:nvSpPr>
        <p:spPr>
          <a:xfrm>
            <a:off x="4943872" y="718472"/>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2" name="Text Placeholder 7">
            <a:extLst>
              <a:ext uri="{FF2B5EF4-FFF2-40B4-BE49-F238E27FC236}">
                <a16:creationId xmlns:a16="http://schemas.microsoft.com/office/drawing/2014/main" id="{C8C6E084-6AAE-1F47-A359-962769636923}"/>
              </a:ext>
            </a:extLst>
          </p:cNvPr>
          <p:cNvSpPr>
            <a:spLocks noGrp="1"/>
          </p:cNvSpPr>
          <p:nvPr>
            <p:ph type="body" sz="quarter" idx="15" hasCustomPrompt="1"/>
          </p:nvPr>
        </p:nvSpPr>
        <p:spPr>
          <a:xfrm>
            <a:off x="4943871" y="1346405"/>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3" name="Text Placeholder 4">
            <a:extLst>
              <a:ext uri="{FF2B5EF4-FFF2-40B4-BE49-F238E27FC236}">
                <a16:creationId xmlns:a16="http://schemas.microsoft.com/office/drawing/2014/main" id="{1028C337-4BBC-0847-9E7B-072AA5006B67}"/>
              </a:ext>
            </a:extLst>
          </p:cNvPr>
          <p:cNvSpPr>
            <a:spLocks noGrp="1"/>
          </p:cNvSpPr>
          <p:nvPr>
            <p:ph type="body" sz="quarter" idx="16" hasCustomPrompt="1"/>
          </p:nvPr>
        </p:nvSpPr>
        <p:spPr>
          <a:xfrm>
            <a:off x="8688388" y="2528888"/>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4" name="Text Placeholder 7">
            <a:extLst>
              <a:ext uri="{FF2B5EF4-FFF2-40B4-BE49-F238E27FC236}">
                <a16:creationId xmlns:a16="http://schemas.microsoft.com/office/drawing/2014/main" id="{3CA908C0-CC26-994C-BCBB-16677F403D53}"/>
              </a:ext>
            </a:extLst>
          </p:cNvPr>
          <p:cNvSpPr>
            <a:spLocks noGrp="1"/>
          </p:cNvSpPr>
          <p:nvPr>
            <p:ph type="body" sz="quarter" idx="17" hasCustomPrompt="1"/>
          </p:nvPr>
        </p:nvSpPr>
        <p:spPr>
          <a:xfrm>
            <a:off x="8688387" y="3156821"/>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5" name="Text Placeholder 4">
            <a:extLst>
              <a:ext uri="{FF2B5EF4-FFF2-40B4-BE49-F238E27FC236}">
                <a16:creationId xmlns:a16="http://schemas.microsoft.com/office/drawing/2014/main" id="{2DF3FE50-082A-0948-BD94-1E474F8B6650}"/>
              </a:ext>
            </a:extLst>
          </p:cNvPr>
          <p:cNvSpPr>
            <a:spLocks noGrp="1"/>
          </p:cNvSpPr>
          <p:nvPr>
            <p:ph type="body" sz="quarter" idx="18" hasCustomPrompt="1"/>
          </p:nvPr>
        </p:nvSpPr>
        <p:spPr>
          <a:xfrm>
            <a:off x="4943971" y="2528888"/>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6" name="Text Placeholder 7">
            <a:extLst>
              <a:ext uri="{FF2B5EF4-FFF2-40B4-BE49-F238E27FC236}">
                <a16:creationId xmlns:a16="http://schemas.microsoft.com/office/drawing/2014/main" id="{51B46850-7DCD-C045-8688-B3173EA7128A}"/>
              </a:ext>
            </a:extLst>
          </p:cNvPr>
          <p:cNvSpPr>
            <a:spLocks noGrp="1"/>
          </p:cNvSpPr>
          <p:nvPr>
            <p:ph type="body" sz="quarter" idx="19" hasCustomPrompt="1"/>
          </p:nvPr>
        </p:nvSpPr>
        <p:spPr>
          <a:xfrm>
            <a:off x="4943970" y="3156821"/>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7" name="Text Placeholder 4">
            <a:extLst>
              <a:ext uri="{FF2B5EF4-FFF2-40B4-BE49-F238E27FC236}">
                <a16:creationId xmlns:a16="http://schemas.microsoft.com/office/drawing/2014/main" id="{2281B86D-86C4-EF4D-8E51-FA06DC5C129C}"/>
              </a:ext>
            </a:extLst>
          </p:cNvPr>
          <p:cNvSpPr>
            <a:spLocks noGrp="1"/>
          </p:cNvSpPr>
          <p:nvPr>
            <p:ph type="body" sz="quarter" idx="20" hasCustomPrompt="1"/>
          </p:nvPr>
        </p:nvSpPr>
        <p:spPr>
          <a:xfrm>
            <a:off x="8688388" y="4508500"/>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8" name="Text Placeholder 7">
            <a:extLst>
              <a:ext uri="{FF2B5EF4-FFF2-40B4-BE49-F238E27FC236}">
                <a16:creationId xmlns:a16="http://schemas.microsoft.com/office/drawing/2014/main" id="{CD7C6A60-8B27-F941-BE59-3393319E04A8}"/>
              </a:ext>
            </a:extLst>
          </p:cNvPr>
          <p:cNvSpPr>
            <a:spLocks noGrp="1"/>
          </p:cNvSpPr>
          <p:nvPr>
            <p:ph type="body" sz="quarter" idx="21" hasCustomPrompt="1"/>
          </p:nvPr>
        </p:nvSpPr>
        <p:spPr>
          <a:xfrm>
            <a:off x="8688387" y="5136433"/>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9" name="Text Placeholder 4">
            <a:extLst>
              <a:ext uri="{FF2B5EF4-FFF2-40B4-BE49-F238E27FC236}">
                <a16:creationId xmlns:a16="http://schemas.microsoft.com/office/drawing/2014/main" id="{65525191-F6B4-544C-B681-5D4D7614A715}"/>
              </a:ext>
            </a:extLst>
          </p:cNvPr>
          <p:cNvSpPr>
            <a:spLocks noGrp="1"/>
          </p:cNvSpPr>
          <p:nvPr>
            <p:ph type="body" sz="quarter" idx="22" hasCustomPrompt="1"/>
          </p:nvPr>
        </p:nvSpPr>
        <p:spPr>
          <a:xfrm>
            <a:off x="4943971" y="4508500"/>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40" name="Text Placeholder 7">
            <a:extLst>
              <a:ext uri="{FF2B5EF4-FFF2-40B4-BE49-F238E27FC236}">
                <a16:creationId xmlns:a16="http://schemas.microsoft.com/office/drawing/2014/main" id="{382BF458-E658-2448-A63F-544B4E757619}"/>
              </a:ext>
            </a:extLst>
          </p:cNvPr>
          <p:cNvSpPr>
            <a:spLocks noGrp="1"/>
          </p:cNvSpPr>
          <p:nvPr>
            <p:ph type="body" sz="quarter" idx="23" hasCustomPrompt="1"/>
          </p:nvPr>
        </p:nvSpPr>
        <p:spPr>
          <a:xfrm>
            <a:off x="4943970" y="5136433"/>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Tree>
    <p:extLst>
      <p:ext uri="{BB962C8B-B14F-4D97-AF65-F5344CB8AC3E}">
        <p14:creationId xmlns:p14="http://schemas.microsoft.com/office/powerpoint/2010/main" val="798828023"/>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30" pos="2376">
          <p15:clr>
            <a:srgbClr val="5ACBF0"/>
          </p15:clr>
        </p15:guide>
        <p15:guide id="31" pos="3113">
          <p15:clr>
            <a:srgbClr val="5ACBF0"/>
          </p15:clr>
        </p15:guide>
        <p15:guide id="32" pos="5473">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2_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75747"/>
          </a:xfrm>
        </p:spPr>
        <p:txBody>
          <a:bodyPr anchor="t">
            <a:noAutofit/>
          </a:bodyPr>
          <a:lstStyle>
            <a:lvl1pPr>
              <a:defRPr>
                <a:solidFill>
                  <a:schemeClr val="accent3"/>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hasCustomPrompt="1"/>
          </p:nvPr>
        </p:nvSpPr>
        <p:spPr>
          <a:xfrm>
            <a:off x="584200" y="1286005"/>
            <a:ext cx="3187700" cy="4983033"/>
          </a:xfrm>
        </p:spPr>
        <p:txBody>
          <a:bodyPr anchor="t">
            <a:noAutofit/>
          </a:bodyPr>
          <a:lstStyle>
            <a:lvl1pPr marL="0" indent="0">
              <a:spcAft>
                <a:spcPts val="600"/>
              </a:spcAft>
              <a:buFont typeface="Wingdings" panose="05000000000000000000" pitchFamily="2" charset="2"/>
              <a:buNone/>
              <a:defRPr sz="2000">
                <a:solidFill>
                  <a:schemeClr val="bg1"/>
                </a:solidFill>
              </a:defRPr>
            </a:lvl1pPr>
          </a:lstStyle>
          <a:p>
            <a:pPr lvl="0"/>
            <a:r>
              <a:rPr lang="en-US"/>
              <a:t>Subtitle</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860292706"/>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_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783590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4200" y="585788"/>
            <a:ext cx="6088063" cy="608698"/>
          </a:xfrm>
        </p:spPr>
        <p:txBody>
          <a:bodyPr anchor="t">
            <a:noAutofit/>
          </a:bodyPr>
          <a:lstStyle>
            <a:lvl1pPr>
              <a:defRPr>
                <a:solidFill>
                  <a:schemeClr val="tx2"/>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8361404" y="585788"/>
            <a:ext cx="3247983" cy="5683249"/>
          </a:xfrm>
        </p:spPr>
        <p:txBody>
          <a:bodyPr anchor="t">
            <a:noAutofit/>
          </a:bodyPr>
          <a:lstStyle>
            <a:lvl1pPr marL="0" indent="0">
              <a:spcAft>
                <a:spcPts val="600"/>
              </a:spcAft>
              <a:buFont typeface="Wingdings" panose="05000000000000000000" pitchFamily="2" charset="2"/>
              <a:buNone/>
              <a:defRPr sz="2000">
                <a:solidFill>
                  <a:schemeClr val="bg1"/>
                </a:solidFill>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7" name="Text Placeholder 2">
            <a:extLst>
              <a:ext uri="{FF2B5EF4-FFF2-40B4-BE49-F238E27FC236}">
                <a16:creationId xmlns:a16="http://schemas.microsoft.com/office/drawing/2014/main" id="{731C9FF9-0EE9-A946-8C26-107C9EB0E78C}"/>
              </a:ext>
            </a:extLst>
          </p:cNvPr>
          <p:cNvSpPr>
            <a:spLocks noGrp="1"/>
          </p:cNvSpPr>
          <p:nvPr>
            <p:ph type="body" sz="quarter" idx="12"/>
          </p:nvPr>
        </p:nvSpPr>
        <p:spPr>
          <a:xfrm>
            <a:off x="584200" y="1196752"/>
            <a:ext cx="6088063" cy="2232247"/>
          </a:xfrm>
        </p:spPr>
        <p:txBody>
          <a:bodyPr anchor="t">
            <a:noAutofit/>
          </a:bodyPr>
          <a:lstStyle>
            <a:lvl1pPr marL="0" indent="0">
              <a:spcAft>
                <a:spcPts val="600"/>
              </a:spcAft>
              <a:buFont typeface="Wingdings" panose="05000000000000000000" pitchFamily="2" charset="2"/>
              <a:buNone/>
              <a:defRPr sz="200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853202232"/>
      </p:ext>
    </p:extLst>
  </p:cSld>
  <p:clrMapOvr>
    <a:masterClrMapping/>
  </p:clrMapOvr>
  <p:transition>
    <p:fade/>
  </p:transition>
  <p:extLst>
    <p:ext uri="{DCECCB84-F9BA-43D5-87BE-67443E8EF086}">
      <p15:sldGuideLst xmlns:p15="http://schemas.microsoft.com/office/powerpoint/2012/main">
        <p15:guide id="13" pos="4929">
          <p15:clr>
            <a:srgbClr val="5ACBF0"/>
          </p15:clr>
        </p15:guide>
        <p15:guide id="29" orient="horz" pos="2160">
          <p15:clr>
            <a:srgbClr val="5ACBF0"/>
          </p15:clr>
        </p15:guide>
        <p15:guide id="30" pos="4566">
          <p15:clr>
            <a:srgbClr val="5ACBF0"/>
          </p15:clr>
        </p15:guide>
        <p15:guide id="31" pos="4203">
          <p15:clr>
            <a:srgbClr val="5ACBF0"/>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text side by side 4">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noAutofit/>
          </a:bodyPr>
          <a:lstStyle>
            <a:lvl1pPr>
              <a:defRPr>
                <a:solidFill>
                  <a:schemeClr val="tx1"/>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noAutofit/>
          </a:bodyPr>
          <a:lstStyle>
            <a:lvl1pPr marL="0" indent="0">
              <a:spcAft>
                <a:spcPts val="600"/>
              </a:spcAft>
              <a:buFont typeface="Wingdings" panose="05000000000000000000" pitchFamily="2" charset="2"/>
              <a:buNone/>
              <a:defRPr>
                <a:solidFill>
                  <a:schemeClr val="tx1"/>
                </a:solidFill>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54803768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and text side by side 5">
    <p:bg>
      <p:bgRef idx="1001">
        <a:schemeClr val="bg2"/>
      </p:bgRef>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28DDDE60-CF92-3E47-B933-9AD563CFC823}"/>
              </a:ext>
              <a:ext uri="{C183D7F6-B498-43B3-948B-1728B52AA6E4}">
                <adec:decorative xmlns:adec="http://schemas.microsoft.com/office/drawing/2017/decorative" val="1"/>
              </a:ext>
            </a:extLst>
          </p:cNvPr>
          <p:cNvCxnSpPr>
            <a:cxnSpLocks/>
          </p:cNvCxnSpPr>
          <p:nvPr userDrawn="1"/>
        </p:nvCxnSpPr>
        <p:spPr>
          <a:xfrm>
            <a:off x="6096000" y="1989442"/>
            <a:ext cx="0" cy="2879117"/>
          </a:xfrm>
          <a:prstGeom prst="line">
            <a:avLst/>
          </a:prstGeom>
          <a:ln w="285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5" name="Title 1">
            <a:extLst>
              <a:ext uri="{FF2B5EF4-FFF2-40B4-BE49-F238E27FC236}">
                <a16:creationId xmlns:a16="http://schemas.microsoft.com/office/drawing/2014/main" id="{A9E8FB02-E25B-E14D-8924-32CC3949ADD1}"/>
              </a:ext>
            </a:extLst>
          </p:cNvPr>
          <p:cNvSpPr>
            <a:spLocks noGrp="1"/>
          </p:cNvSpPr>
          <p:nvPr>
            <p:ph type="title" hasCustomPrompt="1"/>
          </p:nvPr>
        </p:nvSpPr>
        <p:spPr>
          <a:xfrm>
            <a:off x="588263" y="585788"/>
            <a:ext cx="4894962" cy="5683250"/>
          </a:xfrm>
        </p:spPr>
        <p:txBody>
          <a:bodyPr anchor="ctr">
            <a:noAutofit/>
          </a:bodyPr>
          <a:lstStyle>
            <a:lvl1pPr>
              <a:defRPr>
                <a:solidFill>
                  <a:schemeClr val="accent3"/>
                </a:solidFill>
              </a:defRPr>
            </a:lvl1pPr>
          </a:lstStyle>
          <a:p>
            <a:r>
              <a:rPr lang="en-US"/>
              <a:t>Title</a:t>
            </a:r>
          </a:p>
        </p:txBody>
      </p:sp>
      <p:sp>
        <p:nvSpPr>
          <p:cNvPr id="6" name="Text Placeholder 2">
            <a:extLst>
              <a:ext uri="{FF2B5EF4-FFF2-40B4-BE49-F238E27FC236}">
                <a16:creationId xmlns:a16="http://schemas.microsoft.com/office/drawing/2014/main" id="{C74FD3CD-1AFC-E14A-A565-37F4D59C5377}"/>
              </a:ext>
            </a:extLst>
          </p:cNvPr>
          <p:cNvSpPr>
            <a:spLocks noGrp="1"/>
          </p:cNvSpPr>
          <p:nvPr>
            <p:ph type="body" sz="quarter" idx="11"/>
          </p:nvPr>
        </p:nvSpPr>
        <p:spPr>
          <a:xfrm>
            <a:off x="6672262" y="585788"/>
            <a:ext cx="4937125" cy="5683249"/>
          </a:xfrm>
        </p:spPr>
        <p:txBody>
          <a:bodyPr anchor="ctr">
            <a:noAutofit/>
          </a:bodyPr>
          <a:lstStyle>
            <a:lvl1pPr marL="0" indent="0">
              <a:spcAft>
                <a:spcPts val="600"/>
              </a:spcAft>
              <a:buFont typeface="Wingdings" panose="05000000000000000000" pitchFamily="2" charset="2"/>
              <a:buNone/>
              <a:defRPr>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207956465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6" pos="3749">
          <p15:clr>
            <a:srgbClr val="A4A3A4"/>
          </p15:clr>
        </p15:guide>
        <p15:guide id="17" pos="3931">
          <p15:clr>
            <a:srgbClr val="A4A3A4"/>
          </p15:clr>
        </p15:guide>
        <p15:guide id="28" pos="3840">
          <p15:clr>
            <a:srgbClr val="F26B43"/>
          </p15:clr>
        </p15:guide>
        <p15:guide id="29" pos="3454">
          <p15:clr>
            <a:srgbClr val="FBAE40"/>
          </p15:clr>
        </p15:guide>
        <p15:guide id="30" pos="4203">
          <p15:clr>
            <a:srgbClr val="FBAE4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Project Profi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753517-0CF4-2145-AABB-8F14C26A09AD}"/>
              </a:ext>
            </a:extLst>
          </p:cNvPr>
          <p:cNvSpPr/>
          <p:nvPr userDrawn="1"/>
        </p:nvSpPr>
        <p:spPr bwMode="auto">
          <a:xfrm>
            <a:off x="-1" y="0"/>
            <a:ext cx="5959475"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62DDA6FD-CC5D-0345-82C4-633849427A60}"/>
              </a:ext>
            </a:extLst>
          </p:cNvPr>
          <p:cNvSpPr>
            <a:spLocks noGrp="1"/>
          </p:cNvSpPr>
          <p:nvPr>
            <p:ph type="title" hasCustomPrompt="1"/>
          </p:nvPr>
        </p:nvSpPr>
        <p:spPr>
          <a:xfrm>
            <a:off x="588263" y="585788"/>
            <a:ext cx="4726687" cy="850900"/>
          </a:xfrm>
        </p:spPr>
        <p:txBody>
          <a:bodyPr anchor="t">
            <a:noAutofit/>
          </a:bodyPr>
          <a:lstStyle>
            <a:lvl1pPr>
              <a:defRPr>
                <a:solidFill>
                  <a:schemeClr val="accent3"/>
                </a:solidFill>
              </a:defRPr>
            </a:lvl1pPr>
          </a:lstStyle>
          <a:p>
            <a:r>
              <a:rPr lang="en-US"/>
              <a:t>Project Name</a:t>
            </a:r>
          </a:p>
        </p:txBody>
      </p:sp>
      <p:cxnSp>
        <p:nvCxnSpPr>
          <p:cNvPr id="11" name="Straight Connector 10">
            <a:extLst>
              <a:ext uri="{FF2B5EF4-FFF2-40B4-BE49-F238E27FC236}">
                <a16:creationId xmlns:a16="http://schemas.microsoft.com/office/drawing/2014/main" id="{B2304FDD-17CA-A147-9CB2-F7A4E83816B0}"/>
              </a:ext>
            </a:extLst>
          </p:cNvPr>
          <p:cNvCxnSpPr/>
          <p:nvPr userDrawn="1"/>
        </p:nvCxnSpPr>
        <p:spPr>
          <a:xfrm>
            <a:off x="6240463" y="2028346"/>
            <a:ext cx="5368925"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3" name="Text Placeholder 22">
            <a:extLst>
              <a:ext uri="{FF2B5EF4-FFF2-40B4-BE49-F238E27FC236}">
                <a16:creationId xmlns:a16="http://schemas.microsoft.com/office/drawing/2014/main" id="{7E88AE75-9022-0C40-AABE-5A0B8F88A37D}"/>
              </a:ext>
            </a:extLst>
          </p:cNvPr>
          <p:cNvSpPr>
            <a:spLocks noGrp="1"/>
          </p:cNvSpPr>
          <p:nvPr>
            <p:ph type="body" sz="quarter" idx="10" hasCustomPrompt="1"/>
          </p:nvPr>
        </p:nvSpPr>
        <p:spPr>
          <a:xfrm>
            <a:off x="584201" y="2017713"/>
            <a:ext cx="3481387" cy="2326791"/>
          </a:xfrm>
        </p:spPr>
        <p:txBody>
          <a:bodyPr/>
          <a:lstStyle>
            <a:lvl1pPr marL="0" indent="0">
              <a:lnSpc>
                <a:spcPct val="100000"/>
              </a:lnSpc>
              <a:buNone/>
              <a:defRPr sz="1800">
                <a:solidFill>
                  <a:schemeClr val="bg1"/>
                </a:solidFill>
              </a:defRPr>
            </a:lvl1pPr>
            <a:lvl2pPr marL="228600" indent="0">
              <a:buNone/>
              <a:defRPr sz="1800">
                <a:solidFill>
                  <a:schemeClr val="bg1"/>
                </a:solidFill>
              </a:defRPr>
            </a:lvl2pPr>
            <a:lvl3pPr marL="457200" indent="0">
              <a:buNone/>
              <a:defRPr sz="1800">
                <a:solidFill>
                  <a:schemeClr val="bg1"/>
                </a:solidFill>
              </a:defRPr>
            </a:lvl3pPr>
            <a:lvl4pPr marL="661988" indent="0">
              <a:buNone/>
              <a:defRPr sz="1800">
                <a:solidFill>
                  <a:schemeClr val="bg1"/>
                </a:solidFill>
              </a:defRPr>
            </a:lvl4pPr>
            <a:lvl5pPr marL="855663" indent="0">
              <a:buNone/>
              <a:defRPr sz="1800">
                <a:solidFill>
                  <a:schemeClr val="bg1"/>
                </a:solidFill>
              </a:defRPr>
            </a:lvl5pPr>
          </a:lstStyle>
          <a:p>
            <a:pPr>
              <a:lnSpc>
                <a:spcPct val="100000"/>
              </a:lnSpc>
            </a:pPr>
            <a:r>
              <a:rPr lang="en-US" sz="1800" b="0">
                <a:solidFill>
                  <a:schemeClr val="bg1"/>
                </a:solidFill>
                <a:latin typeface="Segoe UI" panose="020B0502040204020203" pitchFamily="34" charset="0"/>
                <a:cs typeface="Segoe UI" panose="020B0502040204020203" pitchFamily="34" charset="0"/>
              </a:rPr>
              <a:t>Provide more context and a detailed overview of what the project goals are, what you have or hope to accomplish.</a:t>
            </a:r>
          </a:p>
          <a:p>
            <a:pPr>
              <a:lnSpc>
                <a:spcPct val="100000"/>
              </a:lnSpc>
            </a:pPr>
            <a:endParaRPr lang="en-US" sz="1800" b="0">
              <a:solidFill>
                <a:schemeClr val="bg1"/>
              </a:solidFill>
              <a:latin typeface="Segoe UI" panose="020B0502040204020203" pitchFamily="34" charset="0"/>
              <a:cs typeface="Segoe UI" panose="020B0502040204020203" pitchFamily="34" charset="0"/>
            </a:endParaRPr>
          </a:p>
          <a:p>
            <a:pPr>
              <a:lnSpc>
                <a:spcPct val="100000"/>
              </a:lnSpc>
            </a:pPr>
            <a:r>
              <a:rPr lang="en-US" sz="1800" b="0">
                <a:solidFill>
                  <a:schemeClr val="bg1"/>
                </a:solidFill>
                <a:latin typeface="Segoe UI" panose="020B0502040204020203" pitchFamily="34" charset="0"/>
                <a:cs typeface="Segoe UI" panose="020B0502040204020203" pitchFamily="34" charset="0"/>
              </a:rPr>
              <a:t>This space accommodates multiple lines of text so there is enough room to give details.</a:t>
            </a:r>
          </a:p>
        </p:txBody>
      </p:sp>
      <p:sp>
        <p:nvSpPr>
          <p:cNvPr id="32" name="Text Placeholder 31">
            <a:extLst>
              <a:ext uri="{FF2B5EF4-FFF2-40B4-BE49-F238E27FC236}">
                <a16:creationId xmlns:a16="http://schemas.microsoft.com/office/drawing/2014/main" id="{A0CD7186-AF1B-F240-9FA1-9EE24D7F044C}"/>
              </a:ext>
            </a:extLst>
          </p:cNvPr>
          <p:cNvSpPr>
            <a:spLocks noGrp="1"/>
          </p:cNvSpPr>
          <p:nvPr>
            <p:ph type="body" sz="quarter" idx="11" hasCustomPrompt="1"/>
          </p:nvPr>
        </p:nvSpPr>
        <p:spPr>
          <a:xfrm>
            <a:off x="6240463" y="585788"/>
            <a:ext cx="1597025"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$2M</a:t>
            </a:r>
          </a:p>
        </p:txBody>
      </p:sp>
      <p:sp>
        <p:nvSpPr>
          <p:cNvPr id="33" name="Text Placeholder 31">
            <a:extLst>
              <a:ext uri="{FF2B5EF4-FFF2-40B4-BE49-F238E27FC236}">
                <a16:creationId xmlns:a16="http://schemas.microsoft.com/office/drawing/2014/main" id="{7587C738-B53A-F743-AF70-728C3FB00C7E}"/>
              </a:ext>
            </a:extLst>
          </p:cNvPr>
          <p:cNvSpPr>
            <a:spLocks noGrp="1"/>
          </p:cNvSpPr>
          <p:nvPr>
            <p:ph type="body" sz="quarter" idx="12" hasCustomPrompt="1"/>
          </p:nvPr>
        </p:nvSpPr>
        <p:spPr>
          <a:xfrm>
            <a:off x="8148638" y="585788"/>
            <a:ext cx="1560611"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70%</a:t>
            </a:r>
          </a:p>
        </p:txBody>
      </p:sp>
      <p:sp>
        <p:nvSpPr>
          <p:cNvPr id="34" name="Text Placeholder 31">
            <a:extLst>
              <a:ext uri="{FF2B5EF4-FFF2-40B4-BE49-F238E27FC236}">
                <a16:creationId xmlns:a16="http://schemas.microsoft.com/office/drawing/2014/main" id="{51CBA738-F416-D541-8E97-0F3A7416055D}"/>
              </a:ext>
            </a:extLst>
          </p:cNvPr>
          <p:cNvSpPr>
            <a:spLocks noGrp="1"/>
          </p:cNvSpPr>
          <p:nvPr>
            <p:ph type="body" sz="quarter" idx="13" hasCustomPrompt="1"/>
          </p:nvPr>
        </p:nvSpPr>
        <p:spPr>
          <a:xfrm>
            <a:off x="10013951" y="585788"/>
            <a:ext cx="1595438"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300</a:t>
            </a:r>
          </a:p>
        </p:txBody>
      </p:sp>
      <p:sp>
        <p:nvSpPr>
          <p:cNvPr id="36" name="Text Placeholder 35">
            <a:extLst>
              <a:ext uri="{FF2B5EF4-FFF2-40B4-BE49-F238E27FC236}">
                <a16:creationId xmlns:a16="http://schemas.microsoft.com/office/drawing/2014/main" id="{28B23554-69BF-764F-A44D-94C8151E6484}"/>
              </a:ext>
            </a:extLst>
          </p:cNvPr>
          <p:cNvSpPr>
            <a:spLocks noGrp="1"/>
          </p:cNvSpPr>
          <p:nvPr>
            <p:ph type="body" sz="quarter" idx="14" hasCustomPrompt="1"/>
          </p:nvPr>
        </p:nvSpPr>
        <p:spPr>
          <a:xfrm>
            <a:off x="6240463" y="1233489"/>
            <a:ext cx="1571625"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Financial</a:t>
            </a:r>
          </a:p>
          <a:p>
            <a:pPr lvl="0"/>
            <a:r>
              <a:rPr lang="en-US"/>
              <a:t>Value</a:t>
            </a:r>
          </a:p>
        </p:txBody>
      </p:sp>
      <p:sp>
        <p:nvSpPr>
          <p:cNvPr id="37" name="Text Placeholder 35">
            <a:extLst>
              <a:ext uri="{FF2B5EF4-FFF2-40B4-BE49-F238E27FC236}">
                <a16:creationId xmlns:a16="http://schemas.microsoft.com/office/drawing/2014/main" id="{F959484E-ADD1-F94C-8470-0C113E2E167A}"/>
              </a:ext>
            </a:extLst>
          </p:cNvPr>
          <p:cNvSpPr>
            <a:spLocks noGrp="1"/>
          </p:cNvSpPr>
          <p:nvPr>
            <p:ph type="body" sz="quarter" idx="15" hasCustomPrompt="1"/>
          </p:nvPr>
        </p:nvSpPr>
        <p:spPr>
          <a:xfrm>
            <a:off x="8148638" y="1233489"/>
            <a:ext cx="1571625"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Percentage</a:t>
            </a:r>
          </a:p>
          <a:p>
            <a:pPr lvl="0"/>
            <a:r>
              <a:rPr lang="en-US"/>
              <a:t>Value</a:t>
            </a:r>
          </a:p>
        </p:txBody>
      </p:sp>
      <p:sp>
        <p:nvSpPr>
          <p:cNvPr id="38" name="Text Placeholder 35">
            <a:extLst>
              <a:ext uri="{FF2B5EF4-FFF2-40B4-BE49-F238E27FC236}">
                <a16:creationId xmlns:a16="http://schemas.microsoft.com/office/drawing/2014/main" id="{3B6DEB9F-381E-D641-A8C9-29A7CC18D3E2}"/>
              </a:ext>
            </a:extLst>
          </p:cNvPr>
          <p:cNvSpPr>
            <a:spLocks noGrp="1"/>
          </p:cNvSpPr>
          <p:nvPr>
            <p:ph type="body" sz="quarter" idx="16" hasCustomPrompt="1"/>
          </p:nvPr>
        </p:nvSpPr>
        <p:spPr>
          <a:xfrm>
            <a:off x="10013950" y="1233489"/>
            <a:ext cx="1595438"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Additional</a:t>
            </a:r>
          </a:p>
          <a:p>
            <a:pPr lvl="0"/>
            <a:r>
              <a:rPr lang="en-US"/>
              <a:t>Value</a:t>
            </a:r>
          </a:p>
        </p:txBody>
      </p:sp>
      <p:sp>
        <p:nvSpPr>
          <p:cNvPr id="40" name="Text Placeholder 39">
            <a:extLst>
              <a:ext uri="{FF2B5EF4-FFF2-40B4-BE49-F238E27FC236}">
                <a16:creationId xmlns:a16="http://schemas.microsoft.com/office/drawing/2014/main" id="{F5A202A1-4A1F-5843-BD54-EC098D909269}"/>
              </a:ext>
            </a:extLst>
          </p:cNvPr>
          <p:cNvSpPr>
            <a:spLocks noGrp="1"/>
          </p:cNvSpPr>
          <p:nvPr>
            <p:ph type="body" sz="quarter" idx="17" hasCustomPrompt="1"/>
          </p:nvPr>
        </p:nvSpPr>
        <p:spPr>
          <a:xfrm>
            <a:off x="6240463" y="2017713"/>
            <a:ext cx="4422775" cy="704222"/>
          </a:xfrm>
        </p:spPr>
        <p:txBody>
          <a:bodyPr lIns="90000" tIns="46800" rIns="90000" bIns="46800" anchor="b">
            <a:noAutofit/>
          </a:bodyPr>
          <a:lstStyle>
            <a:lvl1pPr marL="0" indent="0">
              <a:buNone/>
              <a:defRPr sz="2400">
                <a:latin typeface="+mj-lt"/>
              </a:defRPr>
            </a:lvl1pPr>
            <a:lvl2pPr marL="228600" indent="0">
              <a:buNone/>
              <a:defRPr>
                <a:latin typeface="+mj-lt"/>
              </a:defRPr>
            </a:lvl2pPr>
            <a:lvl3pPr marL="457200" indent="0">
              <a:buNone/>
              <a:defRPr>
                <a:latin typeface="+mj-lt"/>
              </a:defRPr>
            </a:lvl3pPr>
            <a:lvl4pPr marL="661988" indent="0">
              <a:buNone/>
              <a:defRPr>
                <a:latin typeface="+mj-lt"/>
              </a:defRPr>
            </a:lvl4pPr>
            <a:lvl5pPr marL="855663" indent="0">
              <a:buNone/>
              <a:defRPr>
                <a:latin typeface="+mj-lt"/>
              </a:defRPr>
            </a:lvl5pPr>
          </a:lstStyle>
          <a:p>
            <a:pPr lvl="0"/>
            <a:r>
              <a:rPr lang="en-US"/>
              <a:t>Project goals</a:t>
            </a:r>
          </a:p>
        </p:txBody>
      </p:sp>
      <p:sp>
        <p:nvSpPr>
          <p:cNvPr id="42" name="Text Placeholder 41">
            <a:extLst>
              <a:ext uri="{FF2B5EF4-FFF2-40B4-BE49-F238E27FC236}">
                <a16:creationId xmlns:a16="http://schemas.microsoft.com/office/drawing/2014/main" id="{9E4D6518-F39B-D540-BBC8-F615FE1B6AF1}"/>
              </a:ext>
            </a:extLst>
          </p:cNvPr>
          <p:cNvSpPr>
            <a:spLocks noGrp="1"/>
          </p:cNvSpPr>
          <p:nvPr>
            <p:ph type="body" sz="quarter" idx="18" hasCustomPrompt="1"/>
          </p:nvPr>
        </p:nvSpPr>
        <p:spPr>
          <a:xfrm>
            <a:off x="6240463" y="2977115"/>
            <a:ext cx="5368925" cy="1148317"/>
          </a:xfrm>
        </p:spPr>
        <p:txBody>
          <a:bodyPr lIns="90000" tIns="46800" rIns="90000" bIns="46800">
            <a:noAutofit/>
          </a:bodyPr>
          <a:lstStyle>
            <a:lvl1pPr marL="0" indent="0">
              <a:buNone/>
              <a:defRPr sz="1400">
                <a:solidFill>
                  <a:schemeClr val="accent6"/>
                </a:solidFill>
              </a:defRPr>
            </a:lvl1pPr>
            <a:lvl2pPr marL="228600" indent="0">
              <a:buNone/>
              <a:defRPr>
                <a:solidFill>
                  <a:schemeClr val="accent6"/>
                </a:solidFill>
              </a:defRPr>
            </a:lvl2pPr>
            <a:lvl3pPr marL="457200" indent="0">
              <a:buNone/>
              <a:defRPr>
                <a:solidFill>
                  <a:schemeClr val="accent6"/>
                </a:solidFill>
              </a:defRPr>
            </a:lvl3pPr>
            <a:lvl4pPr marL="661988" indent="0">
              <a:buNone/>
              <a:defRPr>
                <a:solidFill>
                  <a:schemeClr val="accent6"/>
                </a:solidFill>
              </a:defRPr>
            </a:lvl4pPr>
            <a:lvl5pPr marL="855663" indent="0">
              <a:buNone/>
              <a:defRPr>
                <a:solidFill>
                  <a:schemeClr val="accent6"/>
                </a:solidFill>
              </a:defRPr>
            </a:lvl5pPr>
          </a:lstStyle>
          <a:p>
            <a:pPr lvl="0"/>
            <a:r>
              <a:rPr lang="en-US"/>
              <a:t>Descriptive text</a:t>
            </a:r>
          </a:p>
        </p:txBody>
      </p:sp>
      <p:sp>
        <p:nvSpPr>
          <p:cNvPr id="43" name="Text Placeholder 39">
            <a:extLst>
              <a:ext uri="{FF2B5EF4-FFF2-40B4-BE49-F238E27FC236}">
                <a16:creationId xmlns:a16="http://schemas.microsoft.com/office/drawing/2014/main" id="{BFD70A96-999C-1A46-83A7-D06801F55DB7}"/>
              </a:ext>
            </a:extLst>
          </p:cNvPr>
          <p:cNvSpPr>
            <a:spLocks noGrp="1"/>
          </p:cNvSpPr>
          <p:nvPr>
            <p:ph type="body" sz="quarter" idx="19" hasCustomPrompt="1"/>
          </p:nvPr>
        </p:nvSpPr>
        <p:spPr>
          <a:xfrm>
            <a:off x="6240463" y="4161319"/>
            <a:ext cx="4422775" cy="704222"/>
          </a:xfrm>
        </p:spPr>
        <p:txBody>
          <a:bodyPr lIns="90000" tIns="46800" rIns="90000" bIns="46800" anchor="b">
            <a:noAutofit/>
          </a:bodyPr>
          <a:lstStyle>
            <a:lvl1pPr marL="0" indent="0">
              <a:buNone/>
              <a:defRPr sz="2400">
                <a:latin typeface="+mj-lt"/>
              </a:defRPr>
            </a:lvl1pPr>
            <a:lvl2pPr marL="228600" indent="0">
              <a:buNone/>
              <a:defRPr>
                <a:latin typeface="+mj-lt"/>
              </a:defRPr>
            </a:lvl2pPr>
            <a:lvl3pPr marL="457200" indent="0">
              <a:buNone/>
              <a:defRPr>
                <a:latin typeface="+mj-lt"/>
              </a:defRPr>
            </a:lvl3pPr>
            <a:lvl4pPr marL="661988" indent="0">
              <a:buNone/>
              <a:defRPr>
                <a:latin typeface="+mj-lt"/>
              </a:defRPr>
            </a:lvl4pPr>
            <a:lvl5pPr marL="855663" indent="0">
              <a:buNone/>
              <a:defRPr>
                <a:latin typeface="+mj-lt"/>
              </a:defRPr>
            </a:lvl5pPr>
          </a:lstStyle>
          <a:p>
            <a:pPr lvl="0"/>
            <a:r>
              <a:rPr lang="en-US"/>
              <a:t>Project goals</a:t>
            </a:r>
          </a:p>
        </p:txBody>
      </p:sp>
      <p:sp>
        <p:nvSpPr>
          <p:cNvPr id="44" name="Text Placeholder 41">
            <a:extLst>
              <a:ext uri="{FF2B5EF4-FFF2-40B4-BE49-F238E27FC236}">
                <a16:creationId xmlns:a16="http://schemas.microsoft.com/office/drawing/2014/main" id="{F57534EE-A31A-3942-81EF-7420176EDD7B}"/>
              </a:ext>
            </a:extLst>
          </p:cNvPr>
          <p:cNvSpPr>
            <a:spLocks noGrp="1"/>
          </p:cNvSpPr>
          <p:nvPr>
            <p:ph type="body" sz="quarter" idx="20" hasCustomPrompt="1"/>
          </p:nvPr>
        </p:nvSpPr>
        <p:spPr>
          <a:xfrm>
            <a:off x="6240463" y="5120721"/>
            <a:ext cx="5368925" cy="1148317"/>
          </a:xfrm>
        </p:spPr>
        <p:txBody>
          <a:bodyPr lIns="90000" tIns="46800" rIns="90000" bIns="46800">
            <a:noAutofit/>
          </a:bodyPr>
          <a:lstStyle>
            <a:lvl1pPr marL="0" indent="0">
              <a:buNone/>
              <a:defRPr sz="1400">
                <a:solidFill>
                  <a:schemeClr val="accent6"/>
                </a:solidFill>
              </a:defRPr>
            </a:lvl1pPr>
            <a:lvl2pPr marL="228600" indent="0">
              <a:buNone/>
              <a:defRPr>
                <a:solidFill>
                  <a:schemeClr val="accent6"/>
                </a:solidFill>
              </a:defRPr>
            </a:lvl2pPr>
            <a:lvl3pPr marL="457200" indent="0">
              <a:buNone/>
              <a:defRPr>
                <a:solidFill>
                  <a:schemeClr val="accent6"/>
                </a:solidFill>
              </a:defRPr>
            </a:lvl3pPr>
            <a:lvl4pPr marL="661988" indent="0">
              <a:buNone/>
              <a:defRPr>
                <a:solidFill>
                  <a:schemeClr val="accent6"/>
                </a:solidFill>
              </a:defRPr>
            </a:lvl4pPr>
            <a:lvl5pPr marL="855663" indent="0">
              <a:buNone/>
              <a:defRPr>
                <a:solidFill>
                  <a:schemeClr val="accent6"/>
                </a:solidFill>
              </a:defRPr>
            </a:lvl5pPr>
          </a:lstStyle>
          <a:p>
            <a:pPr lvl="0"/>
            <a:r>
              <a:rPr lang="en-US"/>
              <a:t>Descriptive text</a:t>
            </a:r>
          </a:p>
        </p:txBody>
      </p:sp>
    </p:spTree>
    <p:extLst>
      <p:ext uri="{BB962C8B-B14F-4D97-AF65-F5344CB8AC3E}">
        <p14:creationId xmlns:p14="http://schemas.microsoft.com/office/powerpoint/2010/main" val="3544262512"/>
      </p:ext>
    </p:extLst>
  </p:cSld>
  <p:clrMapOvr>
    <a:masterClrMapping/>
  </p:clrMapOvr>
  <p:transition>
    <p:fade/>
  </p:transition>
  <p:extLst>
    <p:ext uri="{DCECCB84-F9BA-43D5-87BE-67443E8EF086}">
      <p15:sldGuideLst xmlns:p15="http://schemas.microsoft.com/office/powerpoint/2012/main">
        <p15:guide id="16" pos="3754">
          <p15:clr>
            <a:srgbClr val="A4A3A4"/>
          </p15:clr>
        </p15:guide>
        <p15:guide id="17" pos="3931">
          <p15:clr>
            <a:srgbClr val="A4A3A4"/>
          </p15:clr>
        </p15:guide>
        <p15:guide id="20" pos="4937">
          <p15:clr>
            <a:srgbClr val="A4A3A4"/>
          </p15:clr>
        </p15:guide>
        <p15:guide id="21" pos="5133">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777">
          <p15:clr>
            <a:srgbClr val="FBAE40"/>
          </p15:clr>
        </p15:guide>
        <p15:guide id="32" orient="horz" pos="1162">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eam Slide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753517-0CF4-2145-AABB-8F14C26A09AD}"/>
              </a:ext>
            </a:extLst>
          </p:cNvPr>
          <p:cNvSpPr/>
          <p:nvPr userDrawn="1"/>
        </p:nvSpPr>
        <p:spPr bwMode="auto">
          <a:xfrm>
            <a:off x="-1" y="0"/>
            <a:ext cx="4065589"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62DDA6FD-CC5D-0345-82C4-633849427A60}"/>
              </a:ext>
            </a:extLst>
          </p:cNvPr>
          <p:cNvSpPr>
            <a:spLocks noGrp="1"/>
          </p:cNvSpPr>
          <p:nvPr>
            <p:ph type="title" hasCustomPrompt="1"/>
          </p:nvPr>
        </p:nvSpPr>
        <p:spPr>
          <a:xfrm>
            <a:off x="588264" y="585788"/>
            <a:ext cx="2824862" cy="850900"/>
          </a:xfrm>
        </p:spPr>
        <p:txBody>
          <a:bodyPr anchor="t">
            <a:noAutofit/>
          </a:bodyPr>
          <a:lstStyle>
            <a:lvl1pPr>
              <a:defRPr>
                <a:solidFill>
                  <a:schemeClr val="accent3"/>
                </a:solidFill>
              </a:defRPr>
            </a:lvl1pPr>
          </a:lstStyle>
          <a:p>
            <a:r>
              <a:rPr lang="en-US"/>
              <a:t>Hello</a:t>
            </a:r>
          </a:p>
        </p:txBody>
      </p:sp>
      <p:sp>
        <p:nvSpPr>
          <p:cNvPr id="25" name="Text Placeholder 24">
            <a:extLst>
              <a:ext uri="{FF2B5EF4-FFF2-40B4-BE49-F238E27FC236}">
                <a16:creationId xmlns:a16="http://schemas.microsoft.com/office/drawing/2014/main" id="{687B7084-FB17-304C-A2D7-1145E7FE9D5A}"/>
              </a:ext>
            </a:extLst>
          </p:cNvPr>
          <p:cNvSpPr>
            <a:spLocks noGrp="1"/>
          </p:cNvSpPr>
          <p:nvPr>
            <p:ph type="body" sz="quarter" idx="11" hasCustomPrompt="1"/>
          </p:nvPr>
        </p:nvSpPr>
        <p:spPr>
          <a:xfrm>
            <a:off x="7192963" y="1437685"/>
            <a:ext cx="383540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27" name="Text Placeholder 26">
            <a:extLst>
              <a:ext uri="{FF2B5EF4-FFF2-40B4-BE49-F238E27FC236}">
                <a16:creationId xmlns:a16="http://schemas.microsoft.com/office/drawing/2014/main" id="{0B58D5F9-9ECC-AE4D-AEE6-08C911DE2503}"/>
              </a:ext>
            </a:extLst>
          </p:cNvPr>
          <p:cNvSpPr>
            <a:spLocks noGrp="1"/>
          </p:cNvSpPr>
          <p:nvPr>
            <p:ph type="body" sz="quarter" idx="12" hasCustomPrompt="1"/>
          </p:nvPr>
        </p:nvSpPr>
        <p:spPr>
          <a:xfrm>
            <a:off x="7192963" y="1802269"/>
            <a:ext cx="383540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29" name="Text Placeholder 28">
            <a:extLst>
              <a:ext uri="{FF2B5EF4-FFF2-40B4-BE49-F238E27FC236}">
                <a16:creationId xmlns:a16="http://schemas.microsoft.com/office/drawing/2014/main" id="{688E32A6-35BF-E143-8E34-3EF1E3F217EA}"/>
              </a:ext>
            </a:extLst>
          </p:cNvPr>
          <p:cNvSpPr>
            <a:spLocks noGrp="1"/>
          </p:cNvSpPr>
          <p:nvPr>
            <p:ph type="body" sz="quarter" idx="13" hasCustomPrompt="1"/>
          </p:nvPr>
        </p:nvSpPr>
        <p:spPr>
          <a:xfrm>
            <a:off x="7192963" y="2200939"/>
            <a:ext cx="3835399" cy="1150185"/>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quis</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nostrud</a:t>
            </a:r>
            <a:r>
              <a:rPr lang="en-US" sz="1200" b="0">
                <a:solidFill>
                  <a:srgbClr val="505050"/>
                </a:solidFill>
                <a:latin typeface="Segoe UI" panose="020B0502040204020203" pitchFamily="34" charset="0"/>
                <a:cs typeface="Segoe UI" panose="020B0502040204020203" pitchFamily="34" charset="0"/>
              </a:rPr>
              <a:t> exercitation </a:t>
            </a:r>
            <a:r>
              <a:rPr lang="en-US" sz="1200" b="0" err="1">
                <a:solidFill>
                  <a:srgbClr val="505050"/>
                </a:solidFill>
                <a:latin typeface="Segoe UI" panose="020B0502040204020203" pitchFamily="34" charset="0"/>
                <a:cs typeface="Segoe UI" panose="020B0502040204020203" pitchFamily="34" charset="0"/>
              </a:rPr>
              <a:t>ullamco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laboris</a:t>
            </a:r>
            <a:r>
              <a:rPr lang="en-US" sz="1200" b="0">
                <a:solidFill>
                  <a:srgbClr val="505050"/>
                </a:solidFill>
                <a:latin typeface="Segoe UI" panose="020B0502040204020203" pitchFamily="34" charset="0"/>
                <a:cs typeface="Segoe UI" panose="020B0502040204020203" pitchFamily="34" charset="0"/>
              </a:rPr>
              <a:t> nisi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aliquip</a:t>
            </a:r>
            <a:r>
              <a:rPr lang="en-US" sz="1200" b="0">
                <a:solidFill>
                  <a:srgbClr val="505050"/>
                </a:solidFill>
                <a:latin typeface="Segoe UI" panose="020B0502040204020203" pitchFamily="34" charset="0"/>
                <a:cs typeface="Segoe UI" panose="020B0502040204020203" pitchFamily="34" charset="0"/>
              </a:rPr>
              <a:t> ex </a:t>
            </a:r>
            <a:r>
              <a:rPr lang="en-US" sz="1200" b="0" err="1">
                <a:solidFill>
                  <a:srgbClr val="505050"/>
                </a:solidFill>
                <a:latin typeface="Segoe UI" panose="020B0502040204020203" pitchFamily="34" charset="0"/>
                <a:cs typeface="Segoe UI" panose="020B0502040204020203" pitchFamily="34" charset="0"/>
              </a:rPr>
              <a:t>ea</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commodo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consequat</a:t>
            </a:r>
            <a:r>
              <a:rPr lang="en-US" sz="1200" b="0">
                <a:solidFill>
                  <a:srgbClr val="505050"/>
                </a:solidFill>
                <a:latin typeface="Segoe UI" panose="020B0502040204020203" pitchFamily="34" charset="0"/>
                <a:cs typeface="Segoe UI" panose="020B0502040204020203" pitchFamily="34" charset="0"/>
              </a:rPr>
              <a:t>. </a:t>
            </a:r>
          </a:p>
        </p:txBody>
      </p:sp>
      <p:sp>
        <p:nvSpPr>
          <p:cNvPr id="30" name="Text Placeholder 24">
            <a:extLst>
              <a:ext uri="{FF2B5EF4-FFF2-40B4-BE49-F238E27FC236}">
                <a16:creationId xmlns:a16="http://schemas.microsoft.com/office/drawing/2014/main" id="{0B57611E-E7C7-324D-8BF8-320980FF4F27}"/>
              </a:ext>
            </a:extLst>
          </p:cNvPr>
          <p:cNvSpPr>
            <a:spLocks noGrp="1"/>
          </p:cNvSpPr>
          <p:nvPr>
            <p:ph type="body" sz="quarter" idx="14" hasCustomPrompt="1"/>
          </p:nvPr>
        </p:nvSpPr>
        <p:spPr>
          <a:xfrm>
            <a:off x="7192963" y="4292600"/>
            <a:ext cx="383540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31" name="Text Placeholder 26">
            <a:extLst>
              <a:ext uri="{FF2B5EF4-FFF2-40B4-BE49-F238E27FC236}">
                <a16:creationId xmlns:a16="http://schemas.microsoft.com/office/drawing/2014/main" id="{3340D410-0B5B-4B4B-AEA6-2655A1EB04FD}"/>
              </a:ext>
            </a:extLst>
          </p:cNvPr>
          <p:cNvSpPr>
            <a:spLocks noGrp="1"/>
          </p:cNvSpPr>
          <p:nvPr>
            <p:ph type="body" sz="quarter" idx="15" hasCustomPrompt="1"/>
          </p:nvPr>
        </p:nvSpPr>
        <p:spPr>
          <a:xfrm>
            <a:off x="7192963" y="4657184"/>
            <a:ext cx="383540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32" name="Text Placeholder 28">
            <a:extLst>
              <a:ext uri="{FF2B5EF4-FFF2-40B4-BE49-F238E27FC236}">
                <a16:creationId xmlns:a16="http://schemas.microsoft.com/office/drawing/2014/main" id="{BD35ACAE-2494-4842-AAF6-13BCA3369290}"/>
              </a:ext>
            </a:extLst>
          </p:cNvPr>
          <p:cNvSpPr>
            <a:spLocks noGrp="1"/>
          </p:cNvSpPr>
          <p:nvPr>
            <p:ph type="body" sz="quarter" idx="16" hasCustomPrompt="1"/>
          </p:nvPr>
        </p:nvSpPr>
        <p:spPr>
          <a:xfrm>
            <a:off x="7192963" y="5055854"/>
            <a:ext cx="3835400" cy="1213183"/>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quis</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nostrud</a:t>
            </a:r>
            <a:r>
              <a:rPr lang="en-US" sz="1200" b="0">
                <a:solidFill>
                  <a:srgbClr val="505050"/>
                </a:solidFill>
                <a:latin typeface="Segoe UI" panose="020B0502040204020203" pitchFamily="34" charset="0"/>
                <a:cs typeface="Segoe UI" panose="020B0502040204020203" pitchFamily="34" charset="0"/>
              </a:rPr>
              <a:t> exercitation </a:t>
            </a:r>
            <a:r>
              <a:rPr lang="en-US" sz="1200" b="0" err="1">
                <a:solidFill>
                  <a:srgbClr val="505050"/>
                </a:solidFill>
                <a:latin typeface="Segoe UI" panose="020B0502040204020203" pitchFamily="34" charset="0"/>
                <a:cs typeface="Segoe UI" panose="020B0502040204020203" pitchFamily="34" charset="0"/>
              </a:rPr>
              <a:t>ullamco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laboris</a:t>
            </a:r>
            <a:r>
              <a:rPr lang="en-US" sz="1200" b="0">
                <a:solidFill>
                  <a:srgbClr val="505050"/>
                </a:solidFill>
                <a:latin typeface="Segoe UI" panose="020B0502040204020203" pitchFamily="34" charset="0"/>
                <a:cs typeface="Segoe UI" panose="020B0502040204020203" pitchFamily="34" charset="0"/>
              </a:rPr>
              <a:t> nisi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aliquip</a:t>
            </a:r>
            <a:r>
              <a:rPr lang="en-US" sz="1200" b="0">
                <a:solidFill>
                  <a:srgbClr val="505050"/>
                </a:solidFill>
                <a:latin typeface="Segoe UI" panose="020B0502040204020203" pitchFamily="34" charset="0"/>
                <a:cs typeface="Segoe UI" panose="020B0502040204020203" pitchFamily="34" charset="0"/>
              </a:rPr>
              <a:t> ex </a:t>
            </a:r>
            <a:r>
              <a:rPr lang="en-US" sz="1200" b="0" err="1">
                <a:solidFill>
                  <a:srgbClr val="505050"/>
                </a:solidFill>
                <a:latin typeface="Segoe UI" panose="020B0502040204020203" pitchFamily="34" charset="0"/>
                <a:cs typeface="Segoe UI" panose="020B0502040204020203" pitchFamily="34" charset="0"/>
              </a:rPr>
              <a:t>ea</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commodo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consequat</a:t>
            </a:r>
            <a:r>
              <a:rPr lang="en-US" sz="1200" b="0">
                <a:solidFill>
                  <a:srgbClr val="505050"/>
                </a:solidFill>
                <a:latin typeface="Segoe UI" panose="020B0502040204020203" pitchFamily="34" charset="0"/>
                <a:cs typeface="Segoe UI" panose="020B0502040204020203" pitchFamily="34" charset="0"/>
              </a:rPr>
              <a:t>. </a:t>
            </a:r>
          </a:p>
        </p:txBody>
      </p:sp>
      <p:sp>
        <p:nvSpPr>
          <p:cNvPr id="40" name="Picture Placeholder 39">
            <a:extLst>
              <a:ext uri="{FF2B5EF4-FFF2-40B4-BE49-F238E27FC236}">
                <a16:creationId xmlns:a16="http://schemas.microsoft.com/office/drawing/2014/main" id="{BA73218E-471B-984D-AF23-10EDB19E9A7F}"/>
              </a:ext>
            </a:extLst>
          </p:cNvPr>
          <p:cNvSpPr>
            <a:spLocks noGrp="1"/>
          </p:cNvSpPr>
          <p:nvPr>
            <p:ph type="pic" sz="quarter" idx="17"/>
          </p:nvPr>
        </p:nvSpPr>
        <p:spPr>
          <a:xfrm>
            <a:off x="5314950" y="1436687"/>
            <a:ext cx="1576800" cy="1576800"/>
          </a:xfrm>
          <a:prstGeom prst="ellipse">
            <a:avLst/>
          </a:prstGeom>
        </p:spPr>
        <p:txBody>
          <a:bodyPr/>
          <a:lstStyle>
            <a:lvl1pPr>
              <a:defRPr sz="1000"/>
            </a:lvl1pPr>
          </a:lstStyle>
          <a:p>
            <a:r>
              <a:rPr lang="en-US"/>
              <a:t>Click icon to add picture</a:t>
            </a:r>
          </a:p>
        </p:txBody>
      </p:sp>
      <p:sp>
        <p:nvSpPr>
          <p:cNvPr id="41" name="Picture Placeholder 39">
            <a:extLst>
              <a:ext uri="{FF2B5EF4-FFF2-40B4-BE49-F238E27FC236}">
                <a16:creationId xmlns:a16="http://schemas.microsoft.com/office/drawing/2014/main" id="{0DF309B0-7379-4C44-A541-B4343B549DC2}"/>
              </a:ext>
            </a:extLst>
          </p:cNvPr>
          <p:cNvSpPr>
            <a:spLocks noGrp="1"/>
          </p:cNvSpPr>
          <p:nvPr>
            <p:ph type="pic" sz="quarter" idx="18"/>
          </p:nvPr>
        </p:nvSpPr>
        <p:spPr>
          <a:xfrm>
            <a:off x="5314950" y="4293096"/>
            <a:ext cx="1576800" cy="1576800"/>
          </a:xfrm>
          <a:prstGeom prst="ellipse">
            <a:avLst/>
          </a:prstGeom>
        </p:spPr>
        <p:txBody>
          <a:bodyPr/>
          <a:lstStyle>
            <a:lvl1pPr>
              <a:defRPr sz="1000"/>
            </a:lvl1pPr>
          </a:lstStyle>
          <a:p>
            <a:r>
              <a:rPr lang="en-US"/>
              <a:t>Click icon to add picture</a:t>
            </a:r>
          </a:p>
        </p:txBody>
      </p:sp>
    </p:spTree>
    <p:extLst>
      <p:ext uri="{BB962C8B-B14F-4D97-AF65-F5344CB8AC3E}">
        <p14:creationId xmlns:p14="http://schemas.microsoft.com/office/powerpoint/2010/main" val="871405587"/>
      </p:ext>
    </p:extLst>
  </p:cSld>
  <p:clrMapOvr>
    <a:masterClrMapping/>
  </p:clrMapOvr>
  <p:transition>
    <p:fade/>
  </p:transition>
  <p:extLst>
    <p:ext uri="{DCECCB84-F9BA-43D5-87BE-67443E8EF086}">
      <p15:sldGuideLst xmlns:p15="http://schemas.microsoft.com/office/powerpoint/2012/main">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8" pos="4342">
          <p15:clr>
            <a:srgbClr val="A4A3A4"/>
          </p15:clr>
        </p15:guide>
        <p15:guide id="19" pos="4531">
          <p15:clr>
            <a:srgbClr val="A4A3A4"/>
          </p15:clr>
        </p15:guide>
        <p15:guide id="28" orient="horz" pos="905">
          <p15:clr>
            <a:srgbClr val="5ACBF0"/>
          </p15:clr>
        </p15:guide>
        <p15:guide id="30" orient="horz" pos="288">
          <p15:clr>
            <a:srgbClr val="5ACBF0"/>
          </p15:clr>
        </p15:guide>
        <p15:guide id="31" orient="horz" pos="2704">
          <p15:clr>
            <a:srgbClr val="5ACBF0"/>
          </p15:clr>
        </p15:guide>
        <p15:guide id="32" pos="694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 Image: White">
    <p:spTree>
      <p:nvGrpSpPr>
        <p:cNvPr id="1" name=""/>
        <p:cNvGrpSpPr/>
        <p:nvPr/>
      </p:nvGrpSpPr>
      <p:grpSpPr>
        <a:xfrm>
          <a:off x="0" y="0"/>
          <a:ext cx="0" cy="0"/>
          <a:chOff x="0" y="0"/>
          <a:chExt cx="0" cy="0"/>
        </a:xfrm>
      </p:grpSpPr>
      <p:sp>
        <p:nvSpPr>
          <p:cNvPr id="12" name="Picture Placeholder 7"/>
          <p:cNvSpPr>
            <a:spLocks noGrp="1" noChangeAspect="1"/>
          </p:cNvSpPr>
          <p:nvPr>
            <p:ph type="pic" sz="quarter" idx="15" hasCustomPrompt="1"/>
          </p:nvPr>
        </p:nvSpPr>
        <p:spPr>
          <a:xfrm>
            <a:off x="0" y="0"/>
            <a:ext cx="12192000" cy="6868634"/>
          </a:xfrm>
          <a:noFill/>
        </p:spPr>
        <p:txBody>
          <a:bodyPr anchor="ctr">
            <a:noAutofit/>
          </a:bodyPr>
          <a:lstStyle>
            <a:lvl1pPr marL="0" indent="0" algn="ctr">
              <a:buNone/>
              <a:defRPr baseline="0">
                <a:solidFill>
                  <a:schemeClr val="tx2"/>
                </a:solidFill>
              </a:defRPr>
            </a:lvl1pPr>
          </a:lstStyle>
          <a:p>
            <a:r>
              <a:rPr lang="en-US"/>
              <a:t>Drop photography here</a:t>
            </a:r>
          </a:p>
        </p:txBody>
      </p:sp>
      <p:sp>
        <p:nvSpPr>
          <p:cNvPr id="4" name="TextBox 3"/>
          <p:cNvSpPr txBox="1"/>
          <p:nvPr userDrawn="1"/>
        </p:nvSpPr>
        <p:spPr>
          <a:xfrm>
            <a:off x="3019425" y="2867025"/>
            <a:ext cx="914400" cy="914400"/>
          </a:xfrm>
          <a:prstGeom prst="rect">
            <a:avLst/>
          </a:prstGeom>
          <a:noFill/>
        </p:spPr>
        <p:txBody>
          <a:bodyPr wrap="none" lIns="182880" tIns="146304" rIns="182880" bIns="146304" rtlCol="0">
            <a:noAutofit/>
          </a:bodyPr>
          <a:lstStyle/>
          <a:p>
            <a:pPr marL="231764" indent="-231764">
              <a:spcAft>
                <a:spcPts val="600"/>
              </a:spcAft>
              <a:buSzPct val="70000"/>
              <a:buFont typeface="Wingdings 3" pitchFamily="18" charset="2"/>
              <a:buChar char="}"/>
            </a:pPr>
            <a:endParaRPr lang="en-US" sz="2400" spc="-71">
              <a:gradFill>
                <a:gsLst>
                  <a:gs pos="2917">
                    <a:schemeClr val="tx1"/>
                  </a:gs>
                  <a:gs pos="30000">
                    <a:schemeClr val="tx1"/>
                  </a:gs>
                </a:gsLst>
                <a:lin ang="5400000" scaled="0"/>
              </a:gradFill>
            </a:endParaRPr>
          </a:p>
        </p:txBody>
      </p:sp>
      <p:sp>
        <p:nvSpPr>
          <p:cNvPr id="5" name="TextBox 4"/>
          <p:cNvSpPr txBox="1"/>
          <p:nvPr userDrawn="1"/>
        </p:nvSpPr>
        <p:spPr>
          <a:xfrm>
            <a:off x="1724025" y="2314575"/>
            <a:ext cx="914400" cy="914400"/>
          </a:xfrm>
          <a:prstGeom prst="rect">
            <a:avLst/>
          </a:prstGeom>
          <a:noFill/>
        </p:spPr>
        <p:txBody>
          <a:bodyPr wrap="none" lIns="182880" tIns="146304" rIns="182880" bIns="146304" rtlCol="0">
            <a:noAutofit/>
          </a:bodyPr>
          <a:lstStyle/>
          <a:p>
            <a:pPr marL="231764" indent="-231764">
              <a:spcAft>
                <a:spcPts val="600"/>
              </a:spcAft>
              <a:buSzPct val="70000"/>
              <a:buFont typeface="Wingdings 3" pitchFamily="18" charset="2"/>
              <a:buChar char="}"/>
            </a:pPr>
            <a:endParaRPr lang="en-US" sz="2400" spc="-71">
              <a:gradFill>
                <a:gsLst>
                  <a:gs pos="2917">
                    <a:schemeClr val="tx1"/>
                  </a:gs>
                  <a:gs pos="30000">
                    <a:schemeClr val="tx1"/>
                  </a:gs>
                </a:gsLst>
                <a:lin ang="5400000" scaled="0"/>
              </a:gradFill>
            </a:endParaRPr>
          </a:p>
        </p:txBody>
      </p:sp>
      <p:sp>
        <p:nvSpPr>
          <p:cNvPr id="11" name="Text Placeholder 6"/>
          <p:cNvSpPr>
            <a:spLocks noGrp="1"/>
          </p:cNvSpPr>
          <p:nvPr>
            <p:ph type="body" sz="quarter" idx="14" hasCustomPrompt="1"/>
          </p:nvPr>
        </p:nvSpPr>
        <p:spPr>
          <a:xfrm>
            <a:off x="552896" y="4531026"/>
            <a:ext cx="5376993" cy="896901"/>
          </a:xfrm>
        </p:spPr>
        <p:txBody>
          <a:bodyPr>
            <a:noAutofit/>
          </a:bodyPr>
          <a:lstStyle>
            <a:lvl1pPr marL="0" indent="0">
              <a:spcBef>
                <a:spcPts val="2401"/>
              </a:spcBef>
              <a:buNone/>
              <a:defRPr sz="2400">
                <a:solidFill>
                  <a:srgbClr val="737373"/>
                </a:solidFill>
              </a:defRPr>
            </a:lvl1pPr>
            <a:lvl2pPr marL="0" indent="0">
              <a:buNone/>
              <a:defRPr>
                <a:solidFill>
                  <a:srgbClr val="737373"/>
                </a:solidFill>
              </a:defRPr>
            </a:lvl2pPr>
          </a:lstStyle>
          <a:p>
            <a:pPr lvl="0"/>
            <a:r>
              <a:rPr lang="en-US"/>
              <a:t>Click to edit text</a:t>
            </a:r>
          </a:p>
        </p:txBody>
      </p:sp>
      <p:sp>
        <p:nvSpPr>
          <p:cNvPr id="9" name="Text Placeholder 6"/>
          <p:cNvSpPr>
            <a:spLocks noGrp="1"/>
          </p:cNvSpPr>
          <p:nvPr>
            <p:ph type="body" sz="quarter" idx="13" hasCustomPrompt="1"/>
          </p:nvPr>
        </p:nvSpPr>
        <p:spPr>
          <a:xfrm>
            <a:off x="552896" y="3564857"/>
            <a:ext cx="5376993" cy="896901"/>
          </a:xfrm>
        </p:spPr>
        <p:txBody>
          <a:bodyPr>
            <a:noAutofit/>
          </a:bodyPr>
          <a:lstStyle>
            <a:lvl1pPr marL="0" indent="0">
              <a:spcBef>
                <a:spcPts val="2401"/>
              </a:spcBef>
              <a:buNone/>
              <a:defRPr sz="4400">
                <a:solidFill>
                  <a:srgbClr val="0078D7"/>
                </a:solidFill>
              </a:defRPr>
            </a:lvl1pPr>
            <a:lvl2pPr marL="0" indent="0">
              <a:buNone/>
              <a:defRPr>
                <a:solidFill>
                  <a:srgbClr val="737373"/>
                </a:solidFill>
              </a:defRPr>
            </a:lvl2pPr>
          </a:lstStyle>
          <a:p>
            <a:pPr lvl="0"/>
            <a:r>
              <a:rPr lang="en-US"/>
              <a:t>Click to edit text</a:t>
            </a:r>
          </a:p>
        </p:txBody>
      </p:sp>
    </p:spTree>
    <p:extLst>
      <p:ext uri="{BB962C8B-B14F-4D97-AF65-F5344CB8AC3E}">
        <p14:creationId xmlns:p14="http://schemas.microsoft.com/office/powerpoint/2010/main" val="302116632"/>
      </p:ext>
    </p:extLst>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3_4-colum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EC7F020-426C-5E40-B5A3-0630A950B075}"/>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EFA85E99-F542-B24A-B446-DFECA22023E3}"/>
              </a:ext>
            </a:extLst>
          </p:cNvPr>
          <p:cNvSpPr>
            <a:spLocks noGrp="1"/>
          </p:cNvSpPr>
          <p:nvPr>
            <p:ph type="title" hasCustomPrompt="1"/>
          </p:nvPr>
        </p:nvSpPr>
        <p:spPr>
          <a:xfrm>
            <a:off x="588263" y="457200"/>
            <a:ext cx="11018520" cy="553998"/>
          </a:xfrm>
        </p:spPr>
        <p:txBody>
          <a:bodyPr>
            <a:spAutoFit/>
          </a:bodyPr>
          <a:lstStyle>
            <a:lvl1pPr>
              <a:defRPr>
                <a:solidFill>
                  <a:schemeClr val="accent3"/>
                </a:solidFill>
              </a:defRPr>
            </a:lvl1pPr>
          </a:lstStyle>
          <a:p>
            <a:r>
              <a:rPr lang="en-US"/>
              <a:t>The Team</a:t>
            </a:r>
          </a:p>
        </p:txBody>
      </p:sp>
      <p:sp>
        <p:nvSpPr>
          <p:cNvPr id="4" name="Text Placeholder 24">
            <a:extLst>
              <a:ext uri="{FF2B5EF4-FFF2-40B4-BE49-F238E27FC236}">
                <a16:creationId xmlns:a16="http://schemas.microsoft.com/office/drawing/2014/main" id="{DAB7DD0E-9CE8-8B49-86A4-00493B0A2C63}"/>
              </a:ext>
            </a:extLst>
          </p:cNvPr>
          <p:cNvSpPr>
            <a:spLocks noGrp="1"/>
          </p:cNvSpPr>
          <p:nvPr>
            <p:ph type="body" sz="quarter" idx="11" hasCustomPrompt="1"/>
          </p:nvPr>
        </p:nvSpPr>
        <p:spPr>
          <a:xfrm>
            <a:off x="601664" y="4408341"/>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5" name="Text Placeholder 26">
            <a:extLst>
              <a:ext uri="{FF2B5EF4-FFF2-40B4-BE49-F238E27FC236}">
                <a16:creationId xmlns:a16="http://schemas.microsoft.com/office/drawing/2014/main" id="{5B9FC220-0063-D14C-BAC7-29C374D5E3B9}"/>
              </a:ext>
            </a:extLst>
          </p:cNvPr>
          <p:cNvSpPr>
            <a:spLocks noGrp="1"/>
          </p:cNvSpPr>
          <p:nvPr>
            <p:ph type="body" sz="quarter" idx="12" hasCustomPrompt="1"/>
          </p:nvPr>
        </p:nvSpPr>
        <p:spPr>
          <a:xfrm>
            <a:off x="601664" y="4772925"/>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6" name="Text Placeholder 28">
            <a:extLst>
              <a:ext uri="{FF2B5EF4-FFF2-40B4-BE49-F238E27FC236}">
                <a16:creationId xmlns:a16="http://schemas.microsoft.com/office/drawing/2014/main" id="{F06C21F1-452A-864F-9F3D-BF7065232F59}"/>
              </a:ext>
            </a:extLst>
          </p:cNvPr>
          <p:cNvSpPr>
            <a:spLocks noGrp="1"/>
          </p:cNvSpPr>
          <p:nvPr>
            <p:ph type="body" sz="quarter" idx="13" hasCustomPrompt="1"/>
          </p:nvPr>
        </p:nvSpPr>
        <p:spPr>
          <a:xfrm>
            <a:off x="601664" y="5171595"/>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7" name="Text Placeholder 24">
            <a:extLst>
              <a:ext uri="{FF2B5EF4-FFF2-40B4-BE49-F238E27FC236}">
                <a16:creationId xmlns:a16="http://schemas.microsoft.com/office/drawing/2014/main" id="{CBF991A4-66F2-0E4F-8612-F380FB5985B0}"/>
              </a:ext>
            </a:extLst>
          </p:cNvPr>
          <p:cNvSpPr>
            <a:spLocks noGrp="1"/>
          </p:cNvSpPr>
          <p:nvPr>
            <p:ph type="body" sz="quarter" idx="14" hasCustomPrompt="1"/>
          </p:nvPr>
        </p:nvSpPr>
        <p:spPr>
          <a:xfrm>
            <a:off x="3413125"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8" name="Text Placeholder 26">
            <a:extLst>
              <a:ext uri="{FF2B5EF4-FFF2-40B4-BE49-F238E27FC236}">
                <a16:creationId xmlns:a16="http://schemas.microsoft.com/office/drawing/2014/main" id="{B204FDE1-FBCB-1E43-8DBA-A33A86502D94}"/>
              </a:ext>
            </a:extLst>
          </p:cNvPr>
          <p:cNvSpPr>
            <a:spLocks noGrp="1"/>
          </p:cNvSpPr>
          <p:nvPr>
            <p:ph type="body" sz="quarter" idx="15" hasCustomPrompt="1"/>
          </p:nvPr>
        </p:nvSpPr>
        <p:spPr>
          <a:xfrm>
            <a:off x="3413125"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9" name="Text Placeholder 28">
            <a:extLst>
              <a:ext uri="{FF2B5EF4-FFF2-40B4-BE49-F238E27FC236}">
                <a16:creationId xmlns:a16="http://schemas.microsoft.com/office/drawing/2014/main" id="{48D95D5C-AD2C-964E-B8BB-ECD883345B16}"/>
              </a:ext>
            </a:extLst>
          </p:cNvPr>
          <p:cNvSpPr>
            <a:spLocks noGrp="1"/>
          </p:cNvSpPr>
          <p:nvPr>
            <p:ph type="body" sz="quarter" idx="16" hasCustomPrompt="1"/>
          </p:nvPr>
        </p:nvSpPr>
        <p:spPr>
          <a:xfrm>
            <a:off x="3413125"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10" name="Text Placeholder 24">
            <a:extLst>
              <a:ext uri="{FF2B5EF4-FFF2-40B4-BE49-F238E27FC236}">
                <a16:creationId xmlns:a16="http://schemas.microsoft.com/office/drawing/2014/main" id="{B7C50AAD-D67F-C045-84A8-3B74373D32E9}"/>
              </a:ext>
            </a:extLst>
          </p:cNvPr>
          <p:cNvSpPr>
            <a:spLocks noGrp="1"/>
          </p:cNvSpPr>
          <p:nvPr>
            <p:ph type="body" sz="quarter" idx="17" hasCustomPrompt="1"/>
          </p:nvPr>
        </p:nvSpPr>
        <p:spPr>
          <a:xfrm>
            <a:off x="6256338"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11" name="Text Placeholder 26">
            <a:extLst>
              <a:ext uri="{FF2B5EF4-FFF2-40B4-BE49-F238E27FC236}">
                <a16:creationId xmlns:a16="http://schemas.microsoft.com/office/drawing/2014/main" id="{7B3F54B5-7211-D041-822C-DDBBC93FDE34}"/>
              </a:ext>
            </a:extLst>
          </p:cNvPr>
          <p:cNvSpPr>
            <a:spLocks noGrp="1"/>
          </p:cNvSpPr>
          <p:nvPr>
            <p:ph type="body" sz="quarter" idx="18" hasCustomPrompt="1"/>
          </p:nvPr>
        </p:nvSpPr>
        <p:spPr>
          <a:xfrm>
            <a:off x="6256338"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12" name="Text Placeholder 28">
            <a:extLst>
              <a:ext uri="{FF2B5EF4-FFF2-40B4-BE49-F238E27FC236}">
                <a16:creationId xmlns:a16="http://schemas.microsoft.com/office/drawing/2014/main" id="{A80F42EC-DE4B-5144-99F7-4F92622AAE27}"/>
              </a:ext>
            </a:extLst>
          </p:cNvPr>
          <p:cNvSpPr>
            <a:spLocks noGrp="1"/>
          </p:cNvSpPr>
          <p:nvPr>
            <p:ph type="body" sz="quarter" idx="19" hasCustomPrompt="1"/>
          </p:nvPr>
        </p:nvSpPr>
        <p:spPr>
          <a:xfrm>
            <a:off x="6256338"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13" name="Text Placeholder 24">
            <a:extLst>
              <a:ext uri="{FF2B5EF4-FFF2-40B4-BE49-F238E27FC236}">
                <a16:creationId xmlns:a16="http://schemas.microsoft.com/office/drawing/2014/main" id="{96B9F418-E7FC-8B4D-B6DF-D05F59C88194}"/>
              </a:ext>
            </a:extLst>
          </p:cNvPr>
          <p:cNvSpPr>
            <a:spLocks noGrp="1"/>
          </p:cNvSpPr>
          <p:nvPr>
            <p:ph type="body" sz="quarter" idx="20" hasCustomPrompt="1"/>
          </p:nvPr>
        </p:nvSpPr>
        <p:spPr>
          <a:xfrm>
            <a:off x="9070975"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14" name="Text Placeholder 26">
            <a:extLst>
              <a:ext uri="{FF2B5EF4-FFF2-40B4-BE49-F238E27FC236}">
                <a16:creationId xmlns:a16="http://schemas.microsoft.com/office/drawing/2014/main" id="{3C77D641-147C-1940-8BCB-2C5F61CDAA9A}"/>
              </a:ext>
            </a:extLst>
          </p:cNvPr>
          <p:cNvSpPr>
            <a:spLocks noGrp="1"/>
          </p:cNvSpPr>
          <p:nvPr>
            <p:ph type="body" sz="quarter" idx="21" hasCustomPrompt="1"/>
          </p:nvPr>
        </p:nvSpPr>
        <p:spPr>
          <a:xfrm>
            <a:off x="9070975"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15" name="Text Placeholder 28">
            <a:extLst>
              <a:ext uri="{FF2B5EF4-FFF2-40B4-BE49-F238E27FC236}">
                <a16:creationId xmlns:a16="http://schemas.microsoft.com/office/drawing/2014/main" id="{68B31C8F-F786-E643-88DC-4AE14C437072}"/>
              </a:ext>
            </a:extLst>
          </p:cNvPr>
          <p:cNvSpPr>
            <a:spLocks noGrp="1"/>
          </p:cNvSpPr>
          <p:nvPr>
            <p:ph type="body" sz="quarter" idx="22" hasCustomPrompt="1"/>
          </p:nvPr>
        </p:nvSpPr>
        <p:spPr>
          <a:xfrm>
            <a:off x="9070975"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24" name="Picture Placeholder 16">
            <a:extLst>
              <a:ext uri="{FF2B5EF4-FFF2-40B4-BE49-F238E27FC236}">
                <a16:creationId xmlns:a16="http://schemas.microsoft.com/office/drawing/2014/main" id="{8644B5A4-4C62-164B-9FCA-E1A62ECDC6A0}"/>
              </a:ext>
            </a:extLst>
          </p:cNvPr>
          <p:cNvSpPr>
            <a:spLocks noGrp="1"/>
          </p:cNvSpPr>
          <p:nvPr>
            <p:ph type="pic" sz="quarter" idx="23"/>
          </p:nvPr>
        </p:nvSpPr>
        <p:spPr>
          <a:xfrm>
            <a:off x="774200" y="1785409"/>
            <a:ext cx="2160000" cy="2160000"/>
          </a:xfrm>
          <a:prstGeom prst="ellipse">
            <a:avLst/>
          </a:prstGeom>
          <a:ln>
            <a:noFill/>
          </a:ln>
        </p:spPr>
        <p:txBody>
          <a:bodyPr/>
          <a:lstStyle/>
          <a:p>
            <a:r>
              <a:rPr lang="en-US"/>
              <a:t>Click icon to add picture</a:t>
            </a:r>
          </a:p>
        </p:txBody>
      </p:sp>
      <p:sp>
        <p:nvSpPr>
          <p:cNvPr id="26" name="Picture Placeholder 16">
            <a:extLst>
              <a:ext uri="{FF2B5EF4-FFF2-40B4-BE49-F238E27FC236}">
                <a16:creationId xmlns:a16="http://schemas.microsoft.com/office/drawing/2014/main" id="{7216C99D-59E0-D148-8FD5-A06B5D098A96}"/>
              </a:ext>
            </a:extLst>
          </p:cNvPr>
          <p:cNvSpPr>
            <a:spLocks noGrp="1"/>
          </p:cNvSpPr>
          <p:nvPr>
            <p:ph type="pic" sz="quarter" idx="24"/>
          </p:nvPr>
        </p:nvSpPr>
        <p:spPr>
          <a:xfrm>
            <a:off x="3603125" y="1785409"/>
            <a:ext cx="2160000" cy="2160000"/>
          </a:xfrm>
          <a:prstGeom prst="ellipse">
            <a:avLst/>
          </a:prstGeom>
          <a:ln>
            <a:noFill/>
          </a:ln>
        </p:spPr>
        <p:txBody>
          <a:bodyPr/>
          <a:lstStyle/>
          <a:p>
            <a:r>
              <a:rPr lang="en-US"/>
              <a:t>Click icon to add picture</a:t>
            </a:r>
          </a:p>
        </p:txBody>
      </p:sp>
      <p:sp>
        <p:nvSpPr>
          <p:cNvPr id="28" name="Picture Placeholder 16">
            <a:extLst>
              <a:ext uri="{FF2B5EF4-FFF2-40B4-BE49-F238E27FC236}">
                <a16:creationId xmlns:a16="http://schemas.microsoft.com/office/drawing/2014/main" id="{D4B99A33-76D9-4843-8919-AD5FEF9A31F2}"/>
              </a:ext>
            </a:extLst>
          </p:cNvPr>
          <p:cNvSpPr>
            <a:spLocks noGrp="1"/>
          </p:cNvSpPr>
          <p:nvPr>
            <p:ph type="pic" sz="quarter" idx="25"/>
          </p:nvPr>
        </p:nvSpPr>
        <p:spPr>
          <a:xfrm>
            <a:off x="6428875" y="1785409"/>
            <a:ext cx="2160000" cy="2160000"/>
          </a:xfrm>
          <a:prstGeom prst="ellipse">
            <a:avLst/>
          </a:prstGeom>
          <a:ln>
            <a:noFill/>
          </a:ln>
        </p:spPr>
        <p:txBody>
          <a:bodyPr/>
          <a:lstStyle/>
          <a:p>
            <a:r>
              <a:rPr lang="en-US"/>
              <a:t>Click icon to add picture</a:t>
            </a:r>
          </a:p>
        </p:txBody>
      </p:sp>
      <p:sp>
        <p:nvSpPr>
          <p:cNvPr id="30" name="Picture Placeholder 16">
            <a:extLst>
              <a:ext uri="{FF2B5EF4-FFF2-40B4-BE49-F238E27FC236}">
                <a16:creationId xmlns:a16="http://schemas.microsoft.com/office/drawing/2014/main" id="{961589AC-2E68-5C4F-BF84-D883C8663119}"/>
              </a:ext>
            </a:extLst>
          </p:cNvPr>
          <p:cNvSpPr>
            <a:spLocks noGrp="1"/>
          </p:cNvSpPr>
          <p:nvPr>
            <p:ph type="pic" sz="quarter" idx="26"/>
          </p:nvPr>
        </p:nvSpPr>
        <p:spPr>
          <a:xfrm>
            <a:off x="9260975" y="1785409"/>
            <a:ext cx="2160000" cy="2160000"/>
          </a:xfrm>
          <a:prstGeom prst="ellipse">
            <a:avLst/>
          </a:prstGeom>
          <a:ln>
            <a:noFill/>
          </a:ln>
        </p:spPr>
        <p:txBody>
          <a:bodyPr/>
          <a:lstStyle/>
          <a:p>
            <a:r>
              <a:rPr lang="en-US"/>
              <a:t>Click icon to add picture</a:t>
            </a:r>
          </a:p>
        </p:txBody>
      </p:sp>
    </p:spTree>
    <p:extLst>
      <p:ext uri="{BB962C8B-B14F-4D97-AF65-F5344CB8AC3E}">
        <p14:creationId xmlns:p14="http://schemas.microsoft.com/office/powerpoint/2010/main" val="1961083616"/>
      </p:ext>
    </p:extLst>
  </p:cSld>
  <p:clrMapOvr>
    <a:masterClrMapping/>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0" pos="1967">
          <p15:clr>
            <a:srgbClr val="A4A3A4"/>
          </p15:clr>
        </p15:guide>
        <p15:guide id="11" pos="2150">
          <p15:clr>
            <a:srgbClr val="A4A3A4"/>
          </p15:clr>
        </p15:guide>
        <p15:guide id="16" pos="3749">
          <p15:clr>
            <a:srgbClr val="A4A3A4"/>
          </p15:clr>
        </p15:guide>
        <p15:guide id="17" pos="3932">
          <p15:clr>
            <a:srgbClr val="A4A3A4"/>
          </p15:clr>
        </p15:guide>
        <p15:guide id="22" pos="5529">
          <p15:clr>
            <a:srgbClr val="A4A3A4"/>
          </p15:clr>
        </p15:guide>
        <p15:guide id="23" pos="5714">
          <p15:clr>
            <a:srgbClr val="A4A3A4"/>
          </p15:clr>
        </p15:guide>
        <p15:guide id="28" pos="3840">
          <p15:clr>
            <a:srgbClr val="F26B43"/>
          </p15:clr>
        </p15:guide>
        <p15:guide id="29" pos="5576">
          <p15:clr>
            <a:srgbClr val="F26B43"/>
          </p15:clr>
        </p15:guide>
        <p15:guide id="30" pos="2105">
          <p15:clr>
            <a:srgbClr val="F26B43"/>
          </p15:clr>
        </p15:guide>
        <p15:guide id="31" orient="horz" pos="277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Profile Slide">
    <p:bg>
      <p:bgRef idx="1001">
        <a:schemeClr val="bg2"/>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1B46280-63FA-B14C-B387-DA6973CC6798}"/>
              </a:ext>
            </a:extLst>
          </p:cNvPr>
          <p:cNvSpPr>
            <a:spLocks noGrp="1"/>
          </p:cNvSpPr>
          <p:nvPr>
            <p:ph type="pic" sz="quarter" idx="10"/>
          </p:nvPr>
        </p:nvSpPr>
        <p:spPr>
          <a:xfrm>
            <a:off x="0" y="0"/>
            <a:ext cx="4065588" cy="6858000"/>
          </a:xfrm>
        </p:spPr>
        <p:txBody>
          <a:bodyPr/>
          <a:lstStyle/>
          <a:p>
            <a:r>
              <a:rPr lang="en-US"/>
              <a:t>Click icon to add picture</a:t>
            </a:r>
          </a:p>
        </p:txBody>
      </p:sp>
      <p:sp>
        <p:nvSpPr>
          <p:cNvPr id="11" name="Text Placeholder 10">
            <a:extLst>
              <a:ext uri="{FF2B5EF4-FFF2-40B4-BE49-F238E27FC236}">
                <a16:creationId xmlns:a16="http://schemas.microsoft.com/office/drawing/2014/main" id="{DF839B9F-7DF1-054D-850B-194BE124935E}"/>
              </a:ext>
            </a:extLst>
          </p:cNvPr>
          <p:cNvSpPr>
            <a:spLocks noGrp="1"/>
          </p:cNvSpPr>
          <p:nvPr>
            <p:ph type="body" sz="quarter" idx="11" hasCustomPrompt="1"/>
          </p:nvPr>
        </p:nvSpPr>
        <p:spPr>
          <a:xfrm>
            <a:off x="5016500" y="1125538"/>
            <a:ext cx="5832475" cy="371513"/>
          </a:xfrm>
        </p:spPr>
        <p:txBody>
          <a:bodyPr lIns="90000" tIns="46800" rIns="90000" bIns="46800"/>
          <a:lstStyle>
            <a:lvl1pPr marL="0" indent="0">
              <a:buNone/>
              <a:defRPr sz="1800">
                <a:solidFill>
                  <a:schemeClr val="accent3"/>
                </a:solidFill>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err="1"/>
              <a:t>Firstname</a:t>
            </a:r>
            <a:r>
              <a:rPr lang="en-US"/>
              <a:t> </a:t>
            </a:r>
            <a:r>
              <a:rPr lang="en-US" err="1"/>
              <a:t>Lastname</a:t>
            </a:r>
            <a:endParaRPr lang="en-US"/>
          </a:p>
        </p:txBody>
      </p:sp>
      <p:sp>
        <p:nvSpPr>
          <p:cNvPr id="13" name="Text Placeholder 12">
            <a:extLst>
              <a:ext uri="{FF2B5EF4-FFF2-40B4-BE49-F238E27FC236}">
                <a16:creationId xmlns:a16="http://schemas.microsoft.com/office/drawing/2014/main" id="{FEA3FFE7-512C-2E4D-8815-991035A0DA83}"/>
              </a:ext>
            </a:extLst>
          </p:cNvPr>
          <p:cNvSpPr>
            <a:spLocks noGrp="1"/>
          </p:cNvSpPr>
          <p:nvPr>
            <p:ph type="body" sz="quarter" idx="12" hasCustomPrompt="1"/>
          </p:nvPr>
        </p:nvSpPr>
        <p:spPr>
          <a:xfrm>
            <a:off x="5016500" y="1518666"/>
            <a:ext cx="5832475" cy="309958"/>
          </a:xfrm>
        </p:spPr>
        <p:txBody>
          <a:bodyPr lIns="90000" tIns="46800" rIns="90000" bIns="46800"/>
          <a:lstStyle>
            <a:lvl1pPr marL="0" indent="0">
              <a:buNone/>
              <a:defRPr sz="1400">
                <a:solidFill>
                  <a:schemeClr val="tx1"/>
                </a:solidFill>
              </a:defRPr>
            </a:lvl1pPr>
          </a:lstStyle>
          <a:p>
            <a:pPr lvl="0"/>
            <a:r>
              <a:rPr lang="en-US"/>
              <a:t>Title</a:t>
            </a:r>
          </a:p>
        </p:txBody>
      </p:sp>
      <p:sp>
        <p:nvSpPr>
          <p:cNvPr id="17" name="Text Placeholder 16">
            <a:extLst>
              <a:ext uri="{FF2B5EF4-FFF2-40B4-BE49-F238E27FC236}">
                <a16:creationId xmlns:a16="http://schemas.microsoft.com/office/drawing/2014/main" id="{CD00EE18-3969-7542-AF14-B6EF530C496B}"/>
              </a:ext>
            </a:extLst>
          </p:cNvPr>
          <p:cNvSpPr>
            <a:spLocks noGrp="1"/>
          </p:cNvSpPr>
          <p:nvPr>
            <p:ph type="body" sz="quarter" idx="13" hasCustomPrompt="1"/>
          </p:nvPr>
        </p:nvSpPr>
        <p:spPr>
          <a:xfrm>
            <a:off x="5016500" y="2614613"/>
            <a:ext cx="5832475" cy="956288"/>
          </a:xfrm>
        </p:spPr>
        <p:txBody>
          <a:bodyPr lIns="90000" tIns="46800" rIns="90000" bIns="46800"/>
          <a:lstStyle>
            <a:lvl1pPr marL="0" indent="0">
              <a:buNone/>
              <a:defRPr sz="1400">
                <a:solidFill>
                  <a:schemeClr val="tx1"/>
                </a:solidFill>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9" name="Text Placeholder 18">
            <a:extLst>
              <a:ext uri="{FF2B5EF4-FFF2-40B4-BE49-F238E27FC236}">
                <a16:creationId xmlns:a16="http://schemas.microsoft.com/office/drawing/2014/main" id="{D28C378F-3F66-354E-B8F9-1B9FC26E68A9}"/>
              </a:ext>
            </a:extLst>
          </p:cNvPr>
          <p:cNvSpPr>
            <a:spLocks noGrp="1"/>
          </p:cNvSpPr>
          <p:nvPr>
            <p:ph type="body" sz="quarter" idx="14" hasCustomPrompt="1"/>
          </p:nvPr>
        </p:nvSpPr>
        <p:spPr>
          <a:xfrm>
            <a:off x="5018087" y="2093722"/>
            <a:ext cx="5832475" cy="371513"/>
          </a:xfrm>
        </p:spPr>
        <p:txBody>
          <a:bodyPr lIns="90000" tIns="46800" rIns="90000" bIns="46800"/>
          <a:lstStyle>
            <a:lvl1pPr marL="0" indent="0">
              <a:buNone/>
              <a:defRPr sz="1800">
                <a:solidFill>
                  <a:schemeClr val="tx1"/>
                </a:solidFill>
                <a:latin typeface="+mj-lt"/>
              </a:defRPr>
            </a:lvl1pPr>
          </a:lstStyle>
          <a:p>
            <a:pPr lvl="0"/>
            <a:r>
              <a:rPr lang="en-US"/>
              <a:t>Experience</a:t>
            </a:r>
          </a:p>
        </p:txBody>
      </p:sp>
      <p:sp>
        <p:nvSpPr>
          <p:cNvPr id="20" name="Text Placeholder 18">
            <a:extLst>
              <a:ext uri="{FF2B5EF4-FFF2-40B4-BE49-F238E27FC236}">
                <a16:creationId xmlns:a16="http://schemas.microsoft.com/office/drawing/2014/main" id="{47E7A509-84C5-4843-8CD9-B01570BA7BA0}"/>
              </a:ext>
            </a:extLst>
          </p:cNvPr>
          <p:cNvSpPr>
            <a:spLocks noGrp="1"/>
          </p:cNvSpPr>
          <p:nvPr>
            <p:ph type="body" sz="quarter" idx="15" hasCustomPrompt="1"/>
          </p:nvPr>
        </p:nvSpPr>
        <p:spPr>
          <a:xfrm>
            <a:off x="5018087" y="4426832"/>
            <a:ext cx="5832475" cy="371513"/>
          </a:xfrm>
        </p:spPr>
        <p:txBody>
          <a:bodyPr lIns="90000" tIns="46800" rIns="90000" bIns="46800"/>
          <a:lstStyle>
            <a:lvl1pPr marL="0" indent="0">
              <a:buNone/>
              <a:defRPr sz="1800">
                <a:solidFill>
                  <a:schemeClr val="tx1"/>
                </a:solidFill>
                <a:latin typeface="+mj-lt"/>
              </a:defRPr>
            </a:lvl1pPr>
          </a:lstStyle>
          <a:p>
            <a:pPr lvl="0"/>
            <a:r>
              <a:rPr lang="en-US"/>
              <a:t>Expertise</a:t>
            </a:r>
          </a:p>
        </p:txBody>
      </p:sp>
      <p:sp>
        <p:nvSpPr>
          <p:cNvPr id="22" name="Text Placeholder 21">
            <a:extLst>
              <a:ext uri="{FF2B5EF4-FFF2-40B4-BE49-F238E27FC236}">
                <a16:creationId xmlns:a16="http://schemas.microsoft.com/office/drawing/2014/main" id="{39F526AE-17B2-DD4A-BE59-23D0E4A3D04F}"/>
              </a:ext>
            </a:extLst>
          </p:cNvPr>
          <p:cNvSpPr>
            <a:spLocks noGrp="1"/>
          </p:cNvSpPr>
          <p:nvPr>
            <p:ph type="body" sz="quarter" idx="16" hasCustomPrompt="1"/>
          </p:nvPr>
        </p:nvSpPr>
        <p:spPr>
          <a:xfrm>
            <a:off x="5016500" y="4864164"/>
            <a:ext cx="1649476" cy="827022"/>
          </a:xfrm>
        </p:spPr>
        <p:txBody>
          <a:bodyPr lIns="90000" tIns="46800" rIns="90000" bIns="46800"/>
          <a:lstStyle>
            <a:lvl1pPr>
              <a:buSzPct val="100000"/>
              <a:defRPr sz="1400">
                <a:solidFill>
                  <a:schemeClr val="tx1"/>
                </a:solidFill>
              </a:defRPr>
            </a:lvl1pPr>
          </a:lstStyle>
          <a:p>
            <a:pPr lvl="0"/>
            <a:r>
              <a:rPr lang="en-US"/>
              <a:t>One</a:t>
            </a:r>
          </a:p>
          <a:p>
            <a:pPr lvl="0"/>
            <a:r>
              <a:rPr lang="en-US"/>
              <a:t>Two</a:t>
            </a:r>
          </a:p>
          <a:p>
            <a:pPr lvl="0"/>
            <a:r>
              <a:rPr lang="en-US"/>
              <a:t>Three</a:t>
            </a:r>
          </a:p>
        </p:txBody>
      </p:sp>
      <p:sp>
        <p:nvSpPr>
          <p:cNvPr id="23" name="Text Placeholder 21">
            <a:extLst>
              <a:ext uri="{FF2B5EF4-FFF2-40B4-BE49-F238E27FC236}">
                <a16:creationId xmlns:a16="http://schemas.microsoft.com/office/drawing/2014/main" id="{D4BF07C4-9406-4146-BE9F-4987294757D1}"/>
              </a:ext>
            </a:extLst>
          </p:cNvPr>
          <p:cNvSpPr>
            <a:spLocks noGrp="1"/>
          </p:cNvSpPr>
          <p:nvPr>
            <p:ph type="body" sz="quarter" idx="17" hasCustomPrompt="1"/>
          </p:nvPr>
        </p:nvSpPr>
        <p:spPr>
          <a:xfrm>
            <a:off x="7104994" y="4864164"/>
            <a:ext cx="1649476" cy="827022"/>
          </a:xfrm>
        </p:spPr>
        <p:txBody>
          <a:bodyPr lIns="90000" tIns="46800" rIns="90000" bIns="46800"/>
          <a:lstStyle>
            <a:lvl1pPr>
              <a:buSzPct val="100000"/>
              <a:defRPr sz="1400">
                <a:solidFill>
                  <a:schemeClr val="tx1"/>
                </a:solidFill>
              </a:defRPr>
            </a:lvl1pPr>
          </a:lstStyle>
          <a:p>
            <a:pPr lvl="0"/>
            <a:r>
              <a:rPr lang="en-US"/>
              <a:t>Four</a:t>
            </a:r>
          </a:p>
          <a:p>
            <a:pPr lvl="0"/>
            <a:r>
              <a:rPr lang="en-US"/>
              <a:t>Five</a:t>
            </a:r>
          </a:p>
          <a:p>
            <a:pPr lvl="0"/>
            <a:r>
              <a:rPr lang="en-US"/>
              <a:t>Six</a:t>
            </a:r>
          </a:p>
        </p:txBody>
      </p:sp>
      <p:sp>
        <p:nvSpPr>
          <p:cNvPr id="24" name="Text Placeholder 21">
            <a:extLst>
              <a:ext uri="{FF2B5EF4-FFF2-40B4-BE49-F238E27FC236}">
                <a16:creationId xmlns:a16="http://schemas.microsoft.com/office/drawing/2014/main" id="{AD8CD734-0F6D-C94D-8A16-9F36D2D3D601}"/>
              </a:ext>
            </a:extLst>
          </p:cNvPr>
          <p:cNvSpPr>
            <a:spLocks noGrp="1"/>
          </p:cNvSpPr>
          <p:nvPr>
            <p:ph type="body" sz="quarter" idx="18" hasCustomPrompt="1"/>
          </p:nvPr>
        </p:nvSpPr>
        <p:spPr>
          <a:xfrm>
            <a:off x="9193488" y="4864164"/>
            <a:ext cx="1649476" cy="827022"/>
          </a:xfrm>
        </p:spPr>
        <p:txBody>
          <a:bodyPr lIns="90000" tIns="46800" rIns="90000" bIns="46800"/>
          <a:lstStyle>
            <a:lvl1pPr>
              <a:buSzPct val="100000"/>
              <a:defRPr sz="1400">
                <a:solidFill>
                  <a:schemeClr val="tx1"/>
                </a:solidFill>
              </a:defRPr>
            </a:lvl1pPr>
          </a:lstStyle>
          <a:p>
            <a:pPr lvl="0"/>
            <a:r>
              <a:rPr lang="en-US"/>
              <a:t>Seven</a:t>
            </a:r>
          </a:p>
          <a:p>
            <a:pPr lvl="0"/>
            <a:r>
              <a:rPr lang="en-US"/>
              <a:t>Eight</a:t>
            </a:r>
          </a:p>
          <a:p>
            <a:pPr lvl="0"/>
            <a:r>
              <a:rPr lang="en-US"/>
              <a:t>Nine</a:t>
            </a:r>
          </a:p>
        </p:txBody>
      </p:sp>
    </p:spTree>
    <p:extLst>
      <p:ext uri="{BB962C8B-B14F-4D97-AF65-F5344CB8AC3E}">
        <p14:creationId xmlns:p14="http://schemas.microsoft.com/office/powerpoint/2010/main" val="253260147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3160">
          <p15:clr>
            <a:srgbClr val="FBAE40"/>
          </p15:clr>
        </p15:guide>
        <p15:guide id="25" orient="horz" pos="709">
          <p15:clr>
            <a:srgbClr val="FBAE40"/>
          </p15:clr>
        </p15:guide>
        <p15:guide id="26" pos="6834">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Profile Slide 2">
    <p:bg>
      <p:bgRef idx="1001">
        <a:schemeClr val="bg1"/>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1B46280-63FA-B14C-B387-DA6973CC6798}"/>
              </a:ext>
            </a:extLst>
          </p:cNvPr>
          <p:cNvSpPr>
            <a:spLocks noGrp="1"/>
          </p:cNvSpPr>
          <p:nvPr>
            <p:ph type="pic" sz="quarter" idx="10"/>
          </p:nvPr>
        </p:nvSpPr>
        <p:spPr>
          <a:xfrm>
            <a:off x="0" y="0"/>
            <a:ext cx="4065588" cy="6858000"/>
          </a:xfrm>
        </p:spPr>
        <p:txBody>
          <a:bodyPr/>
          <a:lstStyle/>
          <a:p>
            <a:r>
              <a:rPr lang="en-US"/>
              <a:t>Click icon to add picture</a:t>
            </a:r>
          </a:p>
        </p:txBody>
      </p:sp>
      <p:sp>
        <p:nvSpPr>
          <p:cNvPr id="11" name="Text Placeholder 10">
            <a:extLst>
              <a:ext uri="{FF2B5EF4-FFF2-40B4-BE49-F238E27FC236}">
                <a16:creationId xmlns:a16="http://schemas.microsoft.com/office/drawing/2014/main" id="{DF839B9F-7DF1-054D-850B-194BE124935E}"/>
              </a:ext>
            </a:extLst>
          </p:cNvPr>
          <p:cNvSpPr>
            <a:spLocks noGrp="1"/>
          </p:cNvSpPr>
          <p:nvPr>
            <p:ph type="body" sz="quarter" idx="11" hasCustomPrompt="1"/>
          </p:nvPr>
        </p:nvSpPr>
        <p:spPr>
          <a:xfrm>
            <a:off x="5016500" y="1125538"/>
            <a:ext cx="5832475" cy="371513"/>
          </a:xfrm>
        </p:spPr>
        <p:txBody>
          <a:bodyPr lIns="90000" tIns="46800" rIns="90000" bIns="46800"/>
          <a:lstStyle>
            <a:lvl1pPr marL="0" indent="0">
              <a:buNone/>
              <a:defRPr sz="1800">
                <a:solidFill>
                  <a:schemeClr val="tx1"/>
                </a:solidFill>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err="1"/>
              <a:t>Firstname</a:t>
            </a:r>
            <a:r>
              <a:rPr lang="en-US"/>
              <a:t> </a:t>
            </a:r>
            <a:r>
              <a:rPr lang="en-US" err="1"/>
              <a:t>Lastname</a:t>
            </a:r>
            <a:endParaRPr lang="en-US"/>
          </a:p>
        </p:txBody>
      </p:sp>
      <p:sp>
        <p:nvSpPr>
          <p:cNvPr id="13" name="Text Placeholder 12">
            <a:extLst>
              <a:ext uri="{FF2B5EF4-FFF2-40B4-BE49-F238E27FC236}">
                <a16:creationId xmlns:a16="http://schemas.microsoft.com/office/drawing/2014/main" id="{FEA3FFE7-512C-2E4D-8815-991035A0DA83}"/>
              </a:ext>
            </a:extLst>
          </p:cNvPr>
          <p:cNvSpPr>
            <a:spLocks noGrp="1"/>
          </p:cNvSpPr>
          <p:nvPr>
            <p:ph type="body" sz="quarter" idx="12" hasCustomPrompt="1"/>
          </p:nvPr>
        </p:nvSpPr>
        <p:spPr>
          <a:xfrm>
            <a:off x="5016500" y="1518666"/>
            <a:ext cx="5832475" cy="309958"/>
          </a:xfrm>
        </p:spPr>
        <p:txBody>
          <a:bodyPr lIns="90000" tIns="46800" rIns="90000" bIns="46800"/>
          <a:lstStyle>
            <a:lvl1pPr marL="0" indent="0">
              <a:buNone/>
              <a:defRPr sz="1400">
                <a:solidFill>
                  <a:schemeClr val="accent6"/>
                </a:solidFill>
              </a:defRPr>
            </a:lvl1pPr>
          </a:lstStyle>
          <a:p>
            <a:pPr lvl="0"/>
            <a:r>
              <a:rPr lang="en-US"/>
              <a:t>Title</a:t>
            </a:r>
          </a:p>
        </p:txBody>
      </p:sp>
      <p:sp>
        <p:nvSpPr>
          <p:cNvPr id="17" name="Text Placeholder 16">
            <a:extLst>
              <a:ext uri="{FF2B5EF4-FFF2-40B4-BE49-F238E27FC236}">
                <a16:creationId xmlns:a16="http://schemas.microsoft.com/office/drawing/2014/main" id="{CD00EE18-3969-7542-AF14-B6EF530C496B}"/>
              </a:ext>
            </a:extLst>
          </p:cNvPr>
          <p:cNvSpPr>
            <a:spLocks noGrp="1"/>
          </p:cNvSpPr>
          <p:nvPr>
            <p:ph type="body" sz="quarter" idx="13" hasCustomPrompt="1"/>
          </p:nvPr>
        </p:nvSpPr>
        <p:spPr>
          <a:xfrm>
            <a:off x="5016500" y="2614613"/>
            <a:ext cx="5832475" cy="956288"/>
          </a:xfrm>
        </p:spPr>
        <p:txBody>
          <a:bodyPr lIns="90000" tIns="46800" rIns="90000" bIns="46800"/>
          <a:lstStyle>
            <a:lvl1pPr marL="0" indent="0">
              <a:buNone/>
              <a:defRPr sz="1400">
                <a:solidFill>
                  <a:schemeClr val="accent6"/>
                </a:solidFill>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9" name="Text Placeholder 18">
            <a:extLst>
              <a:ext uri="{FF2B5EF4-FFF2-40B4-BE49-F238E27FC236}">
                <a16:creationId xmlns:a16="http://schemas.microsoft.com/office/drawing/2014/main" id="{D28C378F-3F66-354E-B8F9-1B9FC26E68A9}"/>
              </a:ext>
            </a:extLst>
          </p:cNvPr>
          <p:cNvSpPr>
            <a:spLocks noGrp="1"/>
          </p:cNvSpPr>
          <p:nvPr>
            <p:ph type="body" sz="quarter" idx="14" hasCustomPrompt="1"/>
          </p:nvPr>
        </p:nvSpPr>
        <p:spPr>
          <a:xfrm>
            <a:off x="5018087" y="2093722"/>
            <a:ext cx="5832475" cy="371513"/>
          </a:xfrm>
        </p:spPr>
        <p:txBody>
          <a:bodyPr lIns="90000" tIns="46800" rIns="90000" bIns="46800"/>
          <a:lstStyle>
            <a:lvl1pPr marL="0" indent="0">
              <a:buNone/>
              <a:defRPr sz="1800">
                <a:solidFill>
                  <a:schemeClr val="accent6"/>
                </a:solidFill>
                <a:latin typeface="+mj-lt"/>
              </a:defRPr>
            </a:lvl1pPr>
          </a:lstStyle>
          <a:p>
            <a:pPr lvl="0"/>
            <a:r>
              <a:rPr lang="en-US"/>
              <a:t>Experience</a:t>
            </a:r>
          </a:p>
        </p:txBody>
      </p:sp>
      <p:sp>
        <p:nvSpPr>
          <p:cNvPr id="20" name="Text Placeholder 18">
            <a:extLst>
              <a:ext uri="{FF2B5EF4-FFF2-40B4-BE49-F238E27FC236}">
                <a16:creationId xmlns:a16="http://schemas.microsoft.com/office/drawing/2014/main" id="{47E7A509-84C5-4843-8CD9-B01570BA7BA0}"/>
              </a:ext>
            </a:extLst>
          </p:cNvPr>
          <p:cNvSpPr>
            <a:spLocks noGrp="1"/>
          </p:cNvSpPr>
          <p:nvPr>
            <p:ph type="body" sz="quarter" idx="15" hasCustomPrompt="1"/>
          </p:nvPr>
        </p:nvSpPr>
        <p:spPr>
          <a:xfrm>
            <a:off x="5018087" y="4426832"/>
            <a:ext cx="5832475" cy="371513"/>
          </a:xfrm>
        </p:spPr>
        <p:txBody>
          <a:bodyPr lIns="90000" tIns="46800" rIns="90000" bIns="46800"/>
          <a:lstStyle>
            <a:lvl1pPr marL="0" indent="0">
              <a:buNone/>
              <a:defRPr sz="1800">
                <a:solidFill>
                  <a:schemeClr val="accent6"/>
                </a:solidFill>
                <a:latin typeface="+mj-lt"/>
              </a:defRPr>
            </a:lvl1pPr>
          </a:lstStyle>
          <a:p>
            <a:pPr lvl="0"/>
            <a:r>
              <a:rPr lang="en-US"/>
              <a:t>Expertise</a:t>
            </a:r>
          </a:p>
        </p:txBody>
      </p:sp>
      <p:sp>
        <p:nvSpPr>
          <p:cNvPr id="22" name="Text Placeholder 21">
            <a:extLst>
              <a:ext uri="{FF2B5EF4-FFF2-40B4-BE49-F238E27FC236}">
                <a16:creationId xmlns:a16="http://schemas.microsoft.com/office/drawing/2014/main" id="{39F526AE-17B2-DD4A-BE59-23D0E4A3D04F}"/>
              </a:ext>
            </a:extLst>
          </p:cNvPr>
          <p:cNvSpPr>
            <a:spLocks noGrp="1"/>
          </p:cNvSpPr>
          <p:nvPr>
            <p:ph type="body" sz="quarter" idx="16" hasCustomPrompt="1"/>
          </p:nvPr>
        </p:nvSpPr>
        <p:spPr>
          <a:xfrm>
            <a:off x="5016500" y="4864164"/>
            <a:ext cx="1649476" cy="827022"/>
          </a:xfrm>
        </p:spPr>
        <p:txBody>
          <a:bodyPr lIns="90000" tIns="46800" rIns="90000" bIns="46800"/>
          <a:lstStyle>
            <a:lvl1pPr>
              <a:buSzPct val="100000"/>
              <a:defRPr sz="1400">
                <a:solidFill>
                  <a:schemeClr val="accent6"/>
                </a:solidFill>
              </a:defRPr>
            </a:lvl1pPr>
          </a:lstStyle>
          <a:p>
            <a:pPr lvl="0"/>
            <a:r>
              <a:rPr lang="en-US"/>
              <a:t>One</a:t>
            </a:r>
          </a:p>
          <a:p>
            <a:pPr lvl="0"/>
            <a:r>
              <a:rPr lang="en-US"/>
              <a:t>Two</a:t>
            </a:r>
          </a:p>
          <a:p>
            <a:pPr lvl="0"/>
            <a:r>
              <a:rPr lang="en-US"/>
              <a:t>Three</a:t>
            </a:r>
          </a:p>
        </p:txBody>
      </p:sp>
      <p:sp>
        <p:nvSpPr>
          <p:cNvPr id="23" name="Text Placeholder 21">
            <a:extLst>
              <a:ext uri="{FF2B5EF4-FFF2-40B4-BE49-F238E27FC236}">
                <a16:creationId xmlns:a16="http://schemas.microsoft.com/office/drawing/2014/main" id="{D4BF07C4-9406-4146-BE9F-4987294757D1}"/>
              </a:ext>
            </a:extLst>
          </p:cNvPr>
          <p:cNvSpPr>
            <a:spLocks noGrp="1"/>
          </p:cNvSpPr>
          <p:nvPr>
            <p:ph type="body" sz="quarter" idx="17" hasCustomPrompt="1"/>
          </p:nvPr>
        </p:nvSpPr>
        <p:spPr>
          <a:xfrm>
            <a:off x="7104994" y="4864164"/>
            <a:ext cx="1649476" cy="827022"/>
          </a:xfrm>
        </p:spPr>
        <p:txBody>
          <a:bodyPr lIns="90000" tIns="46800" rIns="90000" bIns="46800"/>
          <a:lstStyle>
            <a:lvl1pPr>
              <a:buSzPct val="100000"/>
              <a:defRPr sz="1400">
                <a:solidFill>
                  <a:schemeClr val="accent6"/>
                </a:solidFill>
              </a:defRPr>
            </a:lvl1pPr>
          </a:lstStyle>
          <a:p>
            <a:pPr lvl="0"/>
            <a:r>
              <a:rPr lang="en-US"/>
              <a:t>Four</a:t>
            </a:r>
          </a:p>
          <a:p>
            <a:pPr lvl="0"/>
            <a:r>
              <a:rPr lang="en-US"/>
              <a:t>Five</a:t>
            </a:r>
          </a:p>
          <a:p>
            <a:pPr lvl="0"/>
            <a:r>
              <a:rPr lang="en-US"/>
              <a:t>Six</a:t>
            </a:r>
          </a:p>
        </p:txBody>
      </p:sp>
      <p:sp>
        <p:nvSpPr>
          <p:cNvPr id="24" name="Text Placeholder 21">
            <a:extLst>
              <a:ext uri="{FF2B5EF4-FFF2-40B4-BE49-F238E27FC236}">
                <a16:creationId xmlns:a16="http://schemas.microsoft.com/office/drawing/2014/main" id="{AD8CD734-0F6D-C94D-8A16-9F36D2D3D601}"/>
              </a:ext>
            </a:extLst>
          </p:cNvPr>
          <p:cNvSpPr>
            <a:spLocks noGrp="1"/>
          </p:cNvSpPr>
          <p:nvPr>
            <p:ph type="body" sz="quarter" idx="18" hasCustomPrompt="1"/>
          </p:nvPr>
        </p:nvSpPr>
        <p:spPr>
          <a:xfrm>
            <a:off x="9193488" y="4864164"/>
            <a:ext cx="1649476" cy="827022"/>
          </a:xfrm>
        </p:spPr>
        <p:txBody>
          <a:bodyPr lIns="90000" tIns="46800" rIns="90000" bIns="46800"/>
          <a:lstStyle>
            <a:lvl1pPr>
              <a:buSzPct val="100000"/>
              <a:defRPr sz="1400">
                <a:solidFill>
                  <a:schemeClr val="accent6"/>
                </a:solidFill>
              </a:defRPr>
            </a:lvl1pPr>
          </a:lstStyle>
          <a:p>
            <a:pPr lvl="0"/>
            <a:r>
              <a:rPr lang="en-US"/>
              <a:t>Seven</a:t>
            </a:r>
          </a:p>
          <a:p>
            <a:pPr lvl="0"/>
            <a:r>
              <a:rPr lang="en-US"/>
              <a:t>Eight</a:t>
            </a:r>
          </a:p>
          <a:p>
            <a:pPr lvl="0"/>
            <a:r>
              <a:rPr lang="en-US"/>
              <a:t>Nine</a:t>
            </a:r>
          </a:p>
        </p:txBody>
      </p:sp>
    </p:spTree>
    <p:extLst>
      <p:ext uri="{BB962C8B-B14F-4D97-AF65-F5344CB8AC3E}">
        <p14:creationId xmlns:p14="http://schemas.microsoft.com/office/powerpoint/2010/main" val="2658721494"/>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3160">
          <p15:clr>
            <a:srgbClr val="FBAE40"/>
          </p15:clr>
        </p15:guide>
        <p15:guide id="25" orient="horz" pos="709">
          <p15:clr>
            <a:srgbClr val="FBAE40"/>
          </p15:clr>
        </p15:guide>
        <p15:guide id="26" pos="6834">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Large Number Divider 1">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hasCustomPrompt="1"/>
          </p:nvPr>
        </p:nvSpPr>
        <p:spPr>
          <a:xfrm>
            <a:off x="4941888" y="585788"/>
            <a:ext cx="6667500" cy="690119"/>
          </a:xfrm>
        </p:spPr>
        <p:txBody>
          <a:bodyPr anchor="t">
            <a:noAutofit/>
          </a:bodyPr>
          <a:lstStyle>
            <a:lvl1pPr marL="0" indent="0">
              <a:spcAft>
                <a:spcPts val="600"/>
              </a:spcAft>
              <a:buFont typeface="Wingdings" panose="05000000000000000000" pitchFamily="2" charset="2"/>
              <a:buNone/>
              <a:defRPr sz="3600">
                <a:solidFill>
                  <a:schemeClr val="tx1"/>
                </a:solidFill>
                <a:latin typeface="+mj-lt"/>
              </a:defRPr>
            </a:lvl1pPr>
          </a:lstStyle>
          <a:p>
            <a:pPr lvl="0"/>
            <a:r>
              <a:rPr lang="en-US"/>
              <a:t>Section title</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5"/>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1</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Tree>
    <p:extLst>
      <p:ext uri="{BB962C8B-B14F-4D97-AF65-F5344CB8AC3E}">
        <p14:creationId xmlns:p14="http://schemas.microsoft.com/office/powerpoint/2010/main" val="20962135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3"/>
            <a:ext cx="4356100" cy="6177517"/>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2</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E8663993-2CF4-0843-9834-2078442DBA71}"/>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406991365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3</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25F75097-07A2-DA4F-AFC5-71B04739FCB0}"/>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867833192"/>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3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4</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96CEF9B0-0F7A-414C-9382-56532822A960}"/>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27758784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4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5</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0B03ADF2-CBA0-AB48-AC2A-77EAF2C81AA2}"/>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145959517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5_Large Number Divider 1">
    <p:bg>
      <p:bgRef idx="1001">
        <a:schemeClr val="bg2"/>
      </p:bgRef>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287FF5-DA2B-6549-A430-2AB0462370E7}"/>
              </a:ext>
            </a:extLst>
          </p:cNvPr>
          <p:cNvSpPr txBox="1"/>
          <p:nvPr userDrawn="1"/>
        </p:nvSpPr>
        <p:spPr>
          <a:xfrm>
            <a:off x="0" y="680485"/>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1</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9" name="Title 1">
            <a:extLst>
              <a:ext uri="{FF2B5EF4-FFF2-40B4-BE49-F238E27FC236}">
                <a16:creationId xmlns:a16="http://schemas.microsoft.com/office/drawing/2014/main" id="{939C9626-6AB7-9442-8C32-698E08BC85A7}"/>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856142171"/>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6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3"/>
            <a:ext cx="4356100" cy="6177517"/>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2</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649666AF-1BFD-C547-B312-5E30EBC9B839}"/>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43835556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Chart: Whit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66148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sp>
        <p:nvSpPr>
          <p:cNvPr id="4" name="Slide Number Placeholder 3"/>
          <p:cNvSpPr>
            <a:spLocks noGrp="1"/>
          </p:cNvSpPr>
          <p:nvPr>
            <p:ph type="sldNum" sz="quarter" idx="11"/>
          </p:nvPr>
        </p:nvSpPr>
        <p:spPr>
          <a:xfrm>
            <a:off x="310439" y="6322759"/>
            <a:ext cx="349196" cy="364224"/>
          </a:xfrm>
          <a:prstGeom prst="rect">
            <a:avLst/>
          </a:prstGeom>
        </p:spPr>
        <p:txBody>
          <a:bodyPr/>
          <a:lstStyle>
            <a:lvl1pPr>
              <a:defRPr>
                <a:solidFill>
                  <a:srgbClr val="737373"/>
                </a:solidFill>
                <a:latin typeface="+mj-lt"/>
              </a:defRPr>
            </a:lvl1pPr>
          </a:lstStyle>
          <a:p>
            <a:fld id="{894E8EF0-91FF-4791-8529-F57CE0475C15}" type="slidenum">
              <a:rPr lang="en-US" smtClean="0"/>
              <a:pPr/>
              <a:t>‹#›</a:t>
            </a:fld>
            <a:endParaRPr lang="en-US"/>
          </a:p>
        </p:txBody>
      </p:sp>
      <p:sp>
        <p:nvSpPr>
          <p:cNvPr id="7" name="Text Placeholder 6"/>
          <p:cNvSpPr>
            <a:spLocks noGrp="1"/>
          </p:cNvSpPr>
          <p:nvPr>
            <p:ph type="body" sz="quarter" idx="13" hasCustomPrompt="1"/>
          </p:nvPr>
        </p:nvSpPr>
        <p:spPr>
          <a:xfrm>
            <a:off x="310442" y="1190737"/>
            <a:ext cx="5376993" cy="4478090"/>
          </a:xfrm>
        </p:spPr>
        <p:txBody>
          <a:bodyPr>
            <a:noAutofit/>
          </a:bodyPr>
          <a:lstStyle>
            <a:lvl1pPr marL="0" indent="0">
              <a:spcBef>
                <a:spcPts val="2401"/>
              </a:spcBef>
              <a:buNone/>
              <a:defRPr sz="4800">
                <a:solidFill>
                  <a:srgbClr val="008272"/>
                </a:solidFill>
              </a:defRPr>
            </a:lvl1pPr>
            <a:lvl2pPr marL="0" indent="0">
              <a:buNone/>
              <a:defRPr>
                <a:solidFill>
                  <a:srgbClr val="737373"/>
                </a:solidFill>
              </a:defRPr>
            </a:lvl2pPr>
          </a:lstStyle>
          <a:p>
            <a:pPr lvl="0"/>
            <a:r>
              <a:rPr lang="en-US"/>
              <a:t>Click to edit text</a:t>
            </a:r>
          </a:p>
          <a:p>
            <a:pPr lvl="1"/>
            <a:r>
              <a:rPr lang="en-US"/>
              <a:t>Second level</a:t>
            </a:r>
          </a:p>
        </p:txBody>
      </p:sp>
      <p:sp>
        <p:nvSpPr>
          <p:cNvPr id="2" name="TextBox 1"/>
          <p:cNvSpPr txBox="1"/>
          <p:nvPr userDrawn="1"/>
        </p:nvSpPr>
        <p:spPr>
          <a:xfrm>
            <a:off x="5798916" y="405114"/>
            <a:ext cx="914400" cy="914400"/>
          </a:xfrm>
          <a:prstGeom prst="rect">
            <a:avLst/>
          </a:prstGeom>
          <a:noFill/>
        </p:spPr>
        <p:txBody>
          <a:bodyPr wrap="none" lIns="182880" tIns="146304" rIns="182880" bIns="146304" rtlCol="0">
            <a:noAutofit/>
          </a:bodyPr>
          <a:lstStyle/>
          <a:p>
            <a:pPr marL="231764" indent="-231764">
              <a:spcAft>
                <a:spcPts val="600"/>
              </a:spcAft>
              <a:buSzPct val="70000"/>
              <a:buFont typeface="Wingdings 3" pitchFamily="18" charset="2"/>
              <a:buChar char="}"/>
            </a:pPr>
            <a:endParaRPr lang="en-US" sz="2400" spc="-71">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107034889"/>
      </p:ext>
    </p:extLst>
  </p:cSld>
  <p:clrMapOvr>
    <a:masterClrMapping/>
  </p:clrMapOvr>
  <p:transition>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7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3</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443D24FC-F71D-C245-A2DA-55D32F6AA872}"/>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49463493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8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4</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DA3A573E-5425-E24C-AC5B-D2C67E89FC53}"/>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143536816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9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5</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AD9EEC05-DC95-844E-868F-EEEB231AD961}"/>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1552853621"/>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Developer Code Layout full page">
    <p:bg>
      <p:bgRef idx="1001">
        <a:schemeClr val="bg2"/>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userDrawn="1"/>
        </p:nvSpPr>
        <p:spPr bwMode="auto">
          <a:xfrm>
            <a:off x="0" y="0"/>
            <a:ext cx="12192000"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0"/>
            <a:ext cx="3788358" cy="493776"/>
          </a:xfrm>
          <a:gradFill flip="none" rotWithShape="1">
            <a:gsLst>
              <a:gs pos="0">
                <a:srgbClr val="000000"/>
              </a:gs>
              <a:gs pos="99000">
                <a:srgbClr val="000000"/>
              </a:gs>
              <a:gs pos="99000">
                <a:schemeClr val="accent1"/>
              </a:gs>
            </a:gsLst>
            <a:lin ang="10800000" scaled="1"/>
            <a:tileRect/>
          </a:gradFill>
        </p:spPr>
        <p:txBody>
          <a:bodyPr vert="horz" wrap="square" lIns="585216" tIns="91440" rIns="0" bIns="91440" rtlCol="0">
            <a:spAutoFit/>
          </a:bodyPr>
          <a:lstStyle>
            <a:lvl1pPr marL="0" indent="0">
              <a:buNone/>
              <a:defRPr lang="en-US" sz="1999" dirty="0">
                <a:solidFill>
                  <a:srgbClr val="FFFFFF"/>
                </a:solidFill>
                <a:latin typeface="+mj-lt"/>
              </a:defRPr>
            </a:lvl1pPr>
          </a:lstStyle>
          <a:p>
            <a:pPr marL="0" lvl="0" indent="0">
              <a:buNone/>
            </a:pPr>
            <a:r>
              <a:rPr lang="en-US"/>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91438" y="710247"/>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p:txBody>
      </p:sp>
    </p:spTree>
    <p:extLst>
      <p:ext uri="{BB962C8B-B14F-4D97-AF65-F5344CB8AC3E}">
        <p14:creationId xmlns:p14="http://schemas.microsoft.com/office/powerpoint/2010/main" val="3806604264"/>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orient="horz" pos="438">
          <p15:clr>
            <a:srgbClr val="5ACBF0"/>
          </p15:clr>
        </p15:guide>
        <p15:guide id="3" orient="horz" pos="288">
          <p15:clr>
            <a:srgbClr val="5ACBF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Developer Code Layou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636FE-845C-418D-82A1-1DA6DB73D781}"/>
              </a:ext>
            </a:extLst>
          </p:cNvPr>
          <p:cNvSpPr>
            <a:spLocks noGrp="1"/>
          </p:cNvSpPr>
          <p:nvPr>
            <p:ph type="title"/>
          </p:nvPr>
        </p:nvSpPr>
        <p:spPr/>
        <p:txBody>
          <a:bodyPr anchor="ctr"/>
          <a:lstStyle/>
          <a:p>
            <a:r>
              <a:rPr lang="en-US"/>
              <a:t>Click to edit Master title style</a:t>
            </a:r>
          </a:p>
        </p:txBody>
      </p:sp>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userDrawn="1"/>
        </p:nvSpPr>
        <p:spPr bwMode="auto">
          <a:xfrm>
            <a:off x="0" y="1436688"/>
            <a:ext cx="12192000" cy="542131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143668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2099310"/>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p:txBody>
      </p:sp>
    </p:spTree>
    <p:extLst>
      <p:ext uri="{BB962C8B-B14F-4D97-AF65-F5344CB8AC3E}">
        <p14:creationId xmlns:p14="http://schemas.microsoft.com/office/powerpoint/2010/main" val="525630910"/>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1322">
          <p15:clr>
            <a:srgbClr val="5ACBF0"/>
          </p15:clr>
        </p15:guide>
        <p15:guide id="2" orient="horz" pos="905">
          <p15:clr>
            <a:srgbClr val="5ACBF0"/>
          </p15:clr>
        </p15:guide>
        <p15:guide id="3" orient="horz" pos="288">
          <p15:clr>
            <a:srgbClr val="5ACBF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Code Bottom">
    <p:bg>
      <p:bgRef idx="1001">
        <a:schemeClr val="bg2"/>
      </p:bgRef>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86390" y="1230681"/>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userDrawn="1"/>
        </p:nvSpPr>
        <p:spPr bwMode="auto">
          <a:xfrm>
            <a:off x="0" y="2827138"/>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282713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3491219"/>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Tree>
    <p:extLst>
      <p:ext uri="{BB962C8B-B14F-4D97-AF65-F5344CB8AC3E}">
        <p14:creationId xmlns:p14="http://schemas.microsoft.com/office/powerpoint/2010/main" val="1563687465"/>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4" orient="horz" pos="1776">
          <p15:clr>
            <a:srgbClr val="5ACBF0"/>
          </p15:clr>
        </p15:guide>
        <p15:guide id="5" orient="horz" pos="2197">
          <p15:clr>
            <a:srgbClr val="5ACBF0"/>
          </p15:clr>
        </p15:guide>
        <p15:guide id="6" orient="horz" pos="773">
          <p15:clr>
            <a:srgbClr val="5ACBF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Code Top">
    <p:bg>
      <p:bgRef idx="1001">
        <a:schemeClr val="bg2"/>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userDrawn="1"/>
        </p:nvSpPr>
        <p:spPr bwMode="auto">
          <a:xfrm>
            <a:off x="0" y="0"/>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a:xfrm>
            <a:off x="588263" y="4224580"/>
            <a:ext cx="11018520" cy="492443"/>
          </a:xfrm>
        </p:spPr>
        <p:txBody>
          <a:bodyPr/>
          <a:lstStyle>
            <a:lvl1pPr>
              <a:defRPr sz="3200">
                <a:solidFill>
                  <a:schemeClr val="tx1"/>
                </a:solidFill>
              </a:defRPr>
            </a:lvl1pPr>
          </a:lstStyle>
          <a:p>
            <a:r>
              <a:rPr lang="en-US"/>
              <a:t>Click to edit Master title style</a:t>
            </a:r>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0"/>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660508"/>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91152" y="4996505"/>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Tree>
    <p:extLst>
      <p:ext uri="{BB962C8B-B14F-4D97-AF65-F5344CB8AC3E}">
        <p14:creationId xmlns:p14="http://schemas.microsoft.com/office/powerpoint/2010/main" val="152315186"/>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4" orient="horz" pos="2661">
          <p15:clr>
            <a:srgbClr val="5ACBF0"/>
          </p15:clr>
        </p15:guide>
        <p15:guide id="5" orient="horz" pos="3147">
          <p15:clr>
            <a:srgbClr val="5ACBF0"/>
          </p15:clr>
        </p15:guide>
        <p15:guide id="6" orient="horz" pos="419">
          <p15:clr>
            <a:srgbClr val="5ACBF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Code Right sid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BB27-7DA5-4478-8C18-C1FFEE20AAC1}"/>
              </a:ext>
            </a:extLst>
          </p:cNvPr>
          <p:cNvSpPr>
            <a:spLocks noGrp="1"/>
          </p:cNvSpPr>
          <p:nvPr>
            <p:ph type="title" hasCustomPrompt="1"/>
          </p:nvPr>
        </p:nvSpPr>
        <p:spPr>
          <a:xfrm>
            <a:off x="588263" y="457200"/>
            <a:ext cx="4040887" cy="492443"/>
          </a:xfrm>
        </p:spPr>
        <p:txBody>
          <a:bodyPr/>
          <a:lstStyle>
            <a:lvl1pPr>
              <a:defRPr sz="3200">
                <a:solidFill>
                  <a:schemeClr val="tx1"/>
                </a:solidFill>
              </a:defRPr>
            </a:lvl1pPr>
          </a:lstStyle>
          <a:p>
            <a:r>
              <a:rPr lang="en-US"/>
              <a:t>Click to edit title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588965" y="1338139"/>
            <a:ext cx="4040185"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userDrawn="1"/>
        </p:nvSpPr>
        <p:spPr bwMode="auto">
          <a:xfrm>
            <a:off x="5205984"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5211763"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00725" y="709187"/>
            <a:ext cx="5801961" cy="369332"/>
          </a:xfrm>
        </p:spPr>
        <p:txBody>
          <a:bodyPr/>
          <a:lstStyle>
            <a:lvl1pPr marL="0" indent="0">
              <a:buNone/>
              <a:tabLst/>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Tree>
    <p:extLst>
      <p:ext uri="{BB962C8B-B14F-4D97-AF65-F5344CB8AC3E}">
        <p14:creationId xmlns:p14="http://schemas.microsoft.com/office/powerpoint/2010/main" val="2140295648"/>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2" orient="horz" pos="445">
          <p15:clr>
            <a:srgbClr val="5ACBF0"/>
          </p15:clr>
        </p15:guide>
        <p15:guide id="4" orient="horz" pos="843">
          <p15:clr>
            <a:srgbClr val="5ACBF0"/>
          </p15:clr>
        </p15:guide>
        <p15:guide id="7" pos="3283">
          <p15:clr>
            <a:srgbClr val="5ACBF0"/>
          </p15:clr>
        </p15:guide>
        <p15:guide id="8" pos="3654">
          <p15:clr>
            <a:srgbClr val="5ACBF0"/>
          </p15:clr>
        </p15:guide>
        <p15:guide id="9" pos="2916">
          <p15:clr>
            <a:srgbClr val="5ACBF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Code Left sde">
    <p:bg>
      <p:bgRef idx="1001">
        <a:schemeClr val="bg2"/>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userDrawn="1"/>
        </p:nvSpPr>
        <p:spPr bwMode="auto">
          <a:xfrm>
            <a:off x="-2"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6BB14A7D-C409-4A7C-9D82-A2E5DBB8AB72}"/>
              </a:ext>
            </a:extLst>
          </p:cNvPr>
          <p:cNvSpPr>
            <a:spLocks noGrp="1"/>
          </p:cNvSpPr>
          <p:nvPr>
            <p:ph type="title" hasCustomPrompt="1"/>
          </p:nvPr>
        </p:nvSpPr>
        <p:spPr>
          <a:xfrm>
            <a:off x="7575549" y="457200"/>
            <a:ext cx="4031233" cy="492443"/>
          </a:xfrm>
        </p:spPr>
        <p:txBody>
          <a:bodyPr/>
          <a:lstStyle>
            <a:lvl1pPr>
              <a:defRPr sz="3200">
                <a:solidFill>
                  <a:schemeClr val="tx1"/>
                </a:solidFill>
              </a:defRPr>
            </a:lvl1pPr>
          </a:lstStyle>
          <a:p>
            <a:r>
              <a:rPr lang="en-US"/>
              <a:t>Click to edit title</a:t>
            </a: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1"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4199" y="706011"/>
            <a:ext cx="5819775" cy="369332"/>
          </a:xfrm>
        </p:spPr>
        <p:txBody>
          <a:bodyPr/>
          <a:lstStyle>
            <a:lvl1pPr marL="0" indent="0">
              <a:buNone/>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7575550" y="1336675"/>
            <a:ext cx="4033838"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Tree>
    <p:extLst>
      <p:ext uri="{BB962C8B-B14F-4D97-AF65-F5344CB8AC3E}">
        <p14:creationId xmlns:p14="http://schemas.microsoft.com/office/powerpoint/2010/main" val="1731365603"/>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2" orient="horz" pos="436">
          <p15:clr>
            <a:srgbClr val="5ACBF0"/>
          </p15:clr>
        </p15:guide>
        <p15:guide id="4" orient="horz" pos="839">
          <p15:clr>
            <a:srgbClr val="5ACBF0"/>
          </p15:clr>
        </p15:guide>
        <p15:guide id="6" pos="4402">
          <p15:clr>
            <a:srgbClr val="5ACBF0"/>
          </p15:clr>
        </p15:guide>
        <p15:guide id="7" pos="4034">
          <p15:clr>
            <a:srgbClr val="5ACBF0"/>
          </p15:clr>
        </p15:guide>
        <p15:guide id="8" pos="4772">
          <p15:clr>
            <a:srgbClr val="5ACBF0"/>
          </p15:clr>
        </p15:guide>
      </p15:sldGuideLst>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28638635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hank you: Whit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0441" y="2084179"/>
            <a:ext cx="11653523" cy="1796217"/>
          </a:xfrm>
          <a:noFill/>
        </p:spPr>
        <p:txBody>
          <a:bodyPr tIns="109728" bIns="109728" anchor="t" anchorCtr="0"/>
          <a:lstStyle>
            <a:lvl1pPr>
              <a:defRPr sz="8801" spc="-101" baseline="0">
                <a:solidFill>
                  <a:srgbClr val="0078D7"/>
                </a:solidFill>
              </a:defRPr>
            </a:lvl1pPr>
          </a:lstStyle>
          <a:p>
            <a:r>
              <a:rPr lang="en-US"/>
              <a:t>Thank you!</a:t>
            </a:r>
          </a:p>
        </p:txBody>
      </p:sp>
      <p:sp>
        <p:nvSpPr>
          <p:cNvPr id="3" name="Footer Placeholder 2"/>
          <p:cNvSpPr>
            <a:spLocks noGrp="1"/>
          </p:cNvSpPr>
          <p:nvPr>
            <p:ph type="ftr" sz="quarter" idx="10"/>
          </p:nvPr>
        </p:nvSpPr>
        <p:spPr>
          <a:xfrm>
            <a:off x="31044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pic>
        <p:nvPicPr>
          <p:cNvPr id="8"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416606" y="5806392"/>
            <a:ext cx="1368335" cy="2936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6717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9640002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Section Divi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accent3"/>
                </a:solidFill>
                <a:effectLst/>
                <a:latin typeface="+mj-lt"/>
                <a:ea typeface="+mn-ea"/>
                <a:cs typeface="Segoe UI" pitchFamily="34" charset="0"/>
              </a:defRPr>
            </a:lvl1pPr>
          </a:lstStyle>
          <a:p>
            <a:r>
              <a:rPr lang="en-US"/>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Subtitle</a:t>
            </a:r>
          </a:p>
        </p:txBody>
      </p:sp>
    </p:spTree>
    <p:extLst>
      <p:ext uri="{BB962C8B-B14F-4D97-AF65-F5344CB8AC3E}">
        <p14:creationId xmlns:p14="http://schemas.microsoft.com/office/powerpoint/2010/main" val="40583431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Section Divider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Subtitle</a:t>
            </a:r>
          </a:p>
        </p:txBody>
      </p:sp>
    </p:spTree>
    <p:extLst>
      <p:ext uri="{BB962C8B-B14F-4D97-AF65-F5344CB8AC3E}">
        <p14:creationId xmlns:p14="http://schemas.microsoft.com/office/powerpoint/2010/main" val="16004149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Section Divider 3">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Subtitle</a:t>
            </a:r>
          </a:p>
        </p:txBody>
      </p:sp>
    </p:spTree>
    <p:extLst>
      <p:ext uri="{BB962C8B-B14F-4D97-AF65-F5344CB8AC3E}">
        <p14:creationId xmlns:p14="http://schemas.microsoft.com/office/powerpoint/2010/main" val="35110460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Section Divider 4">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93204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description</a:t>
            </a:r>
          </a:p>
        </p:txBody>
      </p:sp>
      <p:sp>
        <p:nvSpPr>
          <p:cNvPr id="5" name="Text Placeholder 4"/>
          <p:cNvSpPr>
            <a:spLocks noGrp="1"/>
          </p:cNvSpPr>
          <p:nvPr>
            <p:ph type="body" sz="quarter" idx="12" hasCustomPrompt="1"/>
          </p:nvPr>
        </p:nvSpPr>
        <p:spPr>
          <a:xfrm>
            <a:off x="585216" y="585788"/>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accent3"/>
                </a:solidFill>
                <a:latin typeface="+mn-lt"/>
              </a:defRPr>
            </a:lvl1pPr>
          </a:lstStyle>
          <a:p>
            <a:pPr lvl="0"/>
            <a:r>
              <a:rPr lang="en-US"/>
              <a:t>Section Name</a:t>
            </a:r>
          </a:p>
        </p:txBody>
      </p:sp>
    </p:spTree>
    <p:extLst>
      <p:ext uri="{BB962C8B-B14F-4D97-AF65-F5344CB8AC3E}">
        <p14:creationId xmlns:p14="http://schemas.microsoft.com/office/powerpoint/2010/main" val="10471969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accent3"/>
                </a:solidFill>
                <a:effectLst/>
                <a:latin typeface="+mj-lt"/>
                <a:ea typeface="+mn-ea"/>
                <a:cs typeface="Segoe UI" pitchFamily="34" charset="0"/>
              </a:defRPr>
            </a:lvl1pPr>
          </a:lstStyle>
          <a:p>
            <a:r>
              <a:rPr lang="en-US"/>
              <a:t>Section title with no subtitle</a:t>
            </a:r>
          </a:p>
        </p:txBody>
      </p:sp>
    </p:spTree>
    <p:extLst>
      <p:ext uri="{BB962C8B-B14F-4D97-AF65-F5344CB8AC3E}">
        <p14:creationId xmlns:p14="http://schemas.microsoft.com/office/powerpoint/2010/main" val="344274004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 with no subtitle</a:t>
            </a:r>
          </a:p>
        </p:txBody>
      </p:sp>
    </p:spTree>
    <p:extLst>
      <p:ext uri="{BB962C8B-B14F-4D97-AF65-F5344CB8AC3E}">
        <p14:creationId xmlns:p14="http://schemas.microsoft.com/office/powerpoint/2010/main" val="27018205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Blank 12 Column">
    <p:spTree>
      <p:nvGrpSpPr>
        <p:cNvPr id="1" name=""/>
        <p:cNvGrpSpPr/>
        <p:nvPr/>
      </p:nvGrpSpPr>
      <p:grpSpPr>
        <a:xfrm>
          <a:off x="0" y="0"/>
          <a:ext cx="0" cy="0"/>
          <a:chOff x="0" y="0"/>
          <a:chExt cx="0" cy="0"/>
        </a:xfrm>
      </p:grpSpPr>
    </p:spTree>
    <p:extLst>
      <p:ext uri="{BB962C8B-B14F-4D97-AF65-F5344CB8AC3E}">
        <p14:creationId xmlns:p14="http://schemas.microsoft.com/office/powerpoint/2010/main" val="76714014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Blank 12 Column Dark Bkg">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545394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Apendix Blue Bkg">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F377B63-6619-6B40-8D85-1D972ED609B9}"/>
              </a:ext>
            </a:extLst>
          </p:cNvPr>
          <p:cNvSpPr>
            <a:spLocks noGrp="1"/>
          </p:cNvSpPr>
          <p:nvPr>
            <p:ph type="body" sz="quarter" idx="10" hasCustomPrompt="1"/>
          </p:nvPr>
        </p:nvSpPr>
        <p:spPr>
          <a:xfrm>
            <a:off x="584200" y="5715040"/>
            <a:ext cx="5367338" cy="553998"/>
          </a:xfrm>
        </p:spPr>
        <p:txBody>
          <a:bodyPr anchor="b"/>
          <a:lstStyle>
            <a:lvl1pPr marL="0" indent="0">
              <a:buNone/>
              <a:defRPr sz="3600">
                <a:latin typeface="+mj-lt"/>
              </a:defRPr>
            </a:lvl1pPr>
          </a:lstStyle>
          <a:p>
            <a:pPr lvl="0"/>
            <a:r>
              <a:rPr lang="en-US"/>
              <a:t>Appendix</a:t>
            </a:r>
          </a:p>
        </p:txBody>
      </p:sp>
    </p:spTree>
    <p:extLst>
      <p:ext uri="{BB962C8B-B14F-4D97-AF65-F5344CB8AC3E}">
        <p14:creationId xmlns:p14="http://schemas.microsoft.com/office/powerpoint/2010/main" val="29973779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6" pos="3749">
          <p15:clr>
            <a:srgbClr val="A4A3A4"/>
          </p15:clr>
        </p15:guide>
        <p15:guide id="17" pos="3932">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Color, MS logo, WWLP">
    <p:spTree>
      <p:nvGrpSpPr>
        <p:cNvPr id="1" name=""/>
        <p:cNvGrpSpPr/>
        <p:nvPr/>
      </p:nvGrpSpPr>
      <p:grpSpPr>
        <a:xfrm>
          <a:off x="0" y="0"/>
          <a:ext cx="0" cy="0"/>
          <a:chOff x="0" y="0"/>
          <a:chExt cx="0" cy="0"/>
        </a:xfrm>
      </p:grpSpPr>
      <p:sp>
        <p:nvSpPr>
          <p:cNvPr id="10" name="Rectangle 9"/>
          <p:cNvSpPr/>
          <p:nvPr userDrawn="1"/>
        </p:nvSpPr>
        <p:spPr bwMode="auto">
          <a:xfrm>
            <a:off x="0" y="0"/>
            <a:ext cx="12192000" cy="6858000"/>
          </a:xfrm>
          <a:prstGeom prst="rect">
            <a:avLst/>
          </a:prstGeom>
          <a:solidFill>
            <a:srgbClr val="00827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506" fontAlgn="base">
              <a:lnSpc>
                <a:spcPct val="90000"/>
              </a:lnSpc>
              <a:spcBef>
                <a:spcPct val="0"/>
              </a:spcBef>
              <a:spcAft>
                <a:spcPct val="0"/>
              </a:spcAft>
            </a:pPr>
            <a:endParaRPr lang="en-US" sz="200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0802" y="2712199"/>
            <a:ext cx="11651967" cy="1279689"/>
          </a:xfrm>
          <a:noFill/>
        </p:spPr>
        <p:txBody>
          <a:bodyPr lIns="91440" tIns="91440" rIns="182880" bIns="91440" anchor="t" anchorCtr="0"/>
          <a:lstStyle>
            <a:lvl1pPr>
              <a:defRPr lang="en-US" sz="9001" kern="1200" spc="0" baseline="0" dirty="0">
                <a:solidFill>
                  <a:schemeClr val="bg1"/>
                </a:solidFill>
                <a:latin typeface="+mj-lt"/>
                <a:ea typeface="+mn-ea"/>
                <a:cs typeface="+mn-cs"/>
              </a:defRPr>
            </a:lvl1pPr>
          </a:lstStyle>
          <a:p>
            <a:r>
              <a:rPr lang="en-US"/>
              <a:t>Insert Title</a:t>
            </a:r>
          </a:p>
        </p:txBody>
      </p:sp>
      <p:sp>
        <p:nvSpPr>
          <p:cNvPr id="12" name="Text Placeholder 4"/>
          <p:cNvSpPr>
            <a:spLocks noGrp="1"/>
          </p:cNvSpPr>
          <p:nvPr>
            <p:ph type="body" sz="quarter" idx="17" hasCustomPrompt="1"/>
          </p:nvPr>
        </p:nvSpPr>
        <p:spPr>
          <a:xfrm>
            <a:off x="270802" y="4197143"/>
            <a:ext cx="11651967" cy="517193"/>
          </a:xfrm>
          <a:noFill/>
        </p:spPr>
        <p:txBody>
          <a:bodyPr/>
          <a:lstStyle>
            <a:lvl1pPr marL="0" indent="0">
              <a:buNone/>
              <a:defRPr sz="2401">
                <a:solidFill>
                  <a:schemeClr val="bg1"/>
                </a:solidFill>
                <a:latin typeface="+mj-lt"/>
              </a:defRPr>
            </a:lvl1pPr>
            <a:lvl2pPr marL="342910" indent="0">
              <a:buNone/>
              <a:defRPr>
                <a:solidFill>
                  <a:schemeClr val="accent1"/>
                </a:solidFill>
              </a:defRPr>
            </a:lvl2pPr>
            <a:lvl3pPr marL="571522" indent="0">
              <a:buNone/>
              <a:defRPr>
                <a:solidFill>
                  <a:schemeClr val="accent1"/>
                </a:solidFill>
              </a:defRPr>
            </a:lvl3pPr>
            <a:lvl4pPr marL="800131" indent="0">
              <a:buNone/>
              <a:defRPr>
                <a:solidFill>
                  <a:schemeClr val="accent1"/>
                </a:solidFill>
              </a:defRPr>
            </a:lvl4pPr>
            <a:lvl5pPr marL="1028737" indent="0">
              <a:buNone/>
              <a:defRPr>
                <a:solidFill>
                  <a:schemeClr val="accent1"/>
                </a:solidFill>
              </a:defRPr>
            </a:lvl5pPr>
          </a:lstStyle>
          <a:p>
            <a:pPr lvl="0"/>
            <a:r>
              <a:rPr lang="en-US"/>
              <a:t>Presenter Name, Title</a:t>
            </a:r>
          </a:p>
        </p:txBody>
      </p:sp>
      <p:sp>
        <p:nvSpPr>
          <p:cNvPr id="14" name="Footer Placeholder 13"/>
          <p:cNvSpPr>
            <a:spLocks noGrp="1"/>
          </p:cNvSpPr>
          <p:nvPr>
            <p:ph type="ftr" sz="quarter" idx="19"/>
          </p:nvPr>
        </p:nvSpPr>
        <p:spPr>
          <a:xfrm>
            <a:off x="270797" y="6322759"/>
            <a:ext cx="4378795" cy="364224"/>
          </a:xfrm>
          <a:prstGeom prst="rect">
            <a:avLst/>
          </a:prstGeom>
        </p:spPr>
        <p:txBody>
          <a:bodyPr/>
          <a:lstStyle>
            <a:lvl1pPr>
              <a:defRPr>
                <a:solidFill>
                  <a:schemeClr val="bg1"/>
                </a:solidFill>
                <a:latin typeface="+mj-lt"/>
              </a:defRPr>
            </a:lvl1pPr>
          </a:lstStyle>
          <a:p>
            <a:r>
              <a:rPr lang="en-US"/>
              <a:t>Microsoft Confidential. For partner use only.</a:t>
            </a:r>
          </a:p>
        </p:txBody>
      </p:sp>
      <p:pic>
        <p:nvPicPr>
          <p:cNvPr id="11" name="Picture 2" descr="C:\Users\rsasaki\Desktop\MSFT_logo_c_C-Wht.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39162" y="252851"/>
            <a:ext cx="1757572" cy="646515"/>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p:cNvCxnSpPr/>
          <p:nvPr userDrawn="1"/>
        </p:nvCxnSpPr>
        <p:spPr>
          <a:xfrm>
            <a:off x="1960407" y="405876"/>
            <a:ext cx="0" cy="361204"/>
          </a:xfrm>
          <a:prstGeom prst="line">
            <a:avLst/>
          </a:prstGeom>
          <a:ln>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7" name="TextBox 6"/>
          <p:cNvSpPr txBox="1"/>
          <p:nvPr userDrawn="1"/>
        </p:nvSpPr>
        <p:spPr>
          <a:xfrm>
            <a:off x="2042522" y="252847"/>
            <a:ext cx="2969343" cy="361204"/>
          </a:xfrm>
          <a:prstGeom prst="rect">
            <a:avLst/>
          </a:prstGeom>
          <a:noFill/>
        </p:spPr>
        <p:txBody>
          <a:bodyPr wrap="square" lIns="182880" tIns="146304" rIns="182880" bIns="146304" rtlCol="0">
            <a:noAutofit/>
          </a:bodyPr>
          <a:lstStyle/>
          <a:p>
            <a:pPr marL="0" indent="0">
              <a:spcAft>
                <a:spcPts val="600"/>
              </a:spcAft>
              <a:buSzPct val="70000"/>
              <a:buFontTx/>
              <a:buNone/>
            </a:pPr>
            <a:r>
              <a:rPr lang="en-US" sz="2400" spc="-71">
                <a:solidFill>
                  <a:schemeClr val="bg1"/>
                </a:solidFill>
                <a:latin typeface="+mj-lt"/>
              </a:rPr>
              <a:t>WCS</a:t>
            </a:r>
          </a:p>
        </p:txBody>
      </p:sp>
    </p:spTree>
    <p:extLst>
      <p:ext uri="{BB962C8B-B14F-4D97-AF65-F5344CB8AC3E}">
        <p14:creationId xmlns:p14="http://schemas.microsoft.com/office/powerpoint/2010/main" val="18747990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solidFill>
                  <a:schemeClr val="tx1"/>
                </a:solidFill>
                <a:cs typeface="Segoe UI" pitchFamily="34" charset="0"/>
              </a:rPr>
              <a:t>© Copyright Microsoft Corporation. All rights reserved. </a:t>
            </a:r>
          </a:p>
        </p:txBody>
      </p:sp>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39804896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gray">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solidFill>
                  <a:schemeClr val="tx1"/>
                </a:soli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solidFill>
                  <a:srgbClr val="000000"/>
                </a:soli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1326064575"/>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accent3"/>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
        <p:nvSpPr>
          <p:cNvPr id="4" name="Picture Placeholder 3">
            <a:extLst>
              <a:ext uri="{FF2B5EF4-FFF2-40B4-BE49-F238E27FC236}">
                <a16:creationId xmlns:a16="http://schemas.microsoft.com/office/drawing/2014/main" id="{40BC5B99-509C-464A-99BC-BB61027E6D1A}"/>
              </a:ext>
            </a:extLst>
          </p:cNvPr>
          <p:cNvSpPr>
            <a:spLocks noGrp="1"/>
          </p:cNvSpPr>
          <p:nvPr>
            <p:ph type="pic" sz="quarter" idx="13"/>
          </p:nvPr>
        </p:nvSpPr>
        <p:spPr>
          <a:xfrm>
            <a:off x="5326063" y="0"/>
            <a:ext cx="6865937" cy="6858000"/>
          </a:xfrm>
        </p:spPr>
        <p:txBody>
          <a:bodyPr/>
          <a:lstStyle/>
          <a:p>
            <a:r>
              <a:rPr lang="en-US"/>
              <a:t>Click icon to add picture</a:t>
            </a:r>
          </a:p>
        </p:txBody>
      </p:sp>
    </p:spTree>
    <p:extLst>
      <p:ext uri="{BB962C8B-B14F-4D97-AF65-F5344CB8AC3E}">
        <p14:creationId xmlns:p14="http://schemas.microsoft.com/office/powerpoint/2010/main" val="37353757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itle square photo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4" name="Picture Placeholder 3">
            <a:extLst>
              <a:ext uri="{FF2B5EF4-FFF2-40B4-BE49-F238E27FC236}">
                <a16:creationId xmlns:a16="http://schemas.microsoft.com/office/drawing/2014/main" id="{1D16804B-3245-9A4C-A340-6FF89CF57D54}"/>
              </a:ext>
            </a:extLst>
          </p:cNvPr>
          <p:cNvSpPr>
            <a:spLocks noGrp="1"/>
          </p:cNvSpPr>
          <p:nvPr>
            <p:ph type="pic" sz="quarter" idx="13"/>
          </p:nvPr>
        </p:nvSpPr>
        <p:spPr>
          <a:xfrm>
            <a:off x="5334000" y="0"/>
            <a:ext cx="6858000" cy="6858000"/>
          </a:xfrm>
        </p:spPr>
        <p:txBody>
          <a:bodyPr/>
          <a:lstStyle/>
          <a:p>
            <a:r>
              <a:rPr lang="en-US"/>
              <a:t>Click icon to add picture</a:t>
            </a:r>
          </a:p>
        </p:txBody>
      </p:sp>
    </p:spTree>
    <p:extLst>
      <p:ext uri="{BB962C8B-B14F-4D97-AF65-F5344CB8AC3E}">
        <p14:creationId xmlns:p14="http://schemas.microsoft.com/office/powerpoint/2010/main" val="26490389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accent3"/>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98008677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Slide Left Title Black Bkg">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551180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1060361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3840">
          <p15:clr>
            <a:srgbClr val="5ACBF0"/>
          </p15:clr>
        </p15:guide>
        <p15:guide id="4" orient="horz" pos="2160">
          <p15:clr>
            <a:srgbClr val="FBAE40"/>
          </p15:clr>
        </p15:guide>
      </p15:sldGuideLst>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itle Slide Left Title White Bkg">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551180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EC770E93-46FB-B04C-AFC6-A97F7105D849}"/>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21575753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3840">
          <p15:clr>
            <a:srgbClr val="5ACBF0"/>
          </p15:clr>
        </p15:guide>
        <p15:guide id="4" orient="horz" pos="2160">
          <p15:clr>
            <a:srgbClr val="FBAE40"/>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16255008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Slide Square Border Photo">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475615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475615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4" name="Picture Placeholder 3">
            <a:extLst>
              <a:ext uri="{FF2B5EF4-FFF2-40B4-BE49-F238E27FC236}">
                <a16:creationId xmlns:a16="http://schemas.microsoft.com/office/drawing/2014/main" id="{F20930C2-FF47-3F44-BA93-EEDCB40578EB}"/>
              </a:ext>
            </a:extLst>
          </p:cNvPr>
          <p:cNvSpPr>
            <a:spLocks noGrp="1"/>
          </p:cNvSpPr>
          <p:nvPr>
            <p:ph type="pic" sz="quarter" idx="13"/>
          </p:nvPr>
        </p:nvSpPr>
        <p:spPr>
          <a:xfrm>
            <a:off x="5627688" y="292100"/>
            <a:ext cx="6270625" cy="6272213"/>
          </a:xfrm>
        </p:spPr>
        <p:txBody>
          <a:bodyPr/>
          <a:lstStyle/>
          <a:p>
            <a:r>
              <a:rPr lang="en-US"/>
              <a:t>Click icon to add picture</a:t>
            </a:r>
          </a:p>
        </p:txBody>
      </p:sp>
    </p:spTree>
    <p:extLst>
      <p:ext uri="{BB962C8B-B14F-4D97-AF65-F5344CB8AC3E}">
        <p14:creationId xmlns:p14="http://schemas.microsoft.com/office/powerpoint/2010/main" val="10047299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guide id="5" pos="3545">
          <p15:clr>
            <a:srgbClr val="FBAE40"/>
          </p15:clr>
        </p15:guide>
        <p15:guide id="6" pos="3364">
          <p15:clr>
            <a:srgbClr val="FBAE40"/>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End Slide Color Bkg">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5715040"/>
            <a:ext cx="9144000" cy="553998"/>
          </a:xfrm>
          <a:noFill/>
        </p:spPr>
        <p:txBody>
          <a:bodyPr lIns="0" tIns="0" rIns="0" bIns="0" anchor="b" anchorCtr="0">
            <a:spAutoFit/>
          </a:bodyPr>
          <a:lstStyle>
            <a:lvl1pPr>
              <a:defRPr sz="3600" spc="-50" baseline="0">
                <a:solidFill>
                  <a:schemeClr val="accent3"/>
                </a:solidFill>
                <a:latin typeface="+mj-lt"/>
                <a:cs typeface="Segoe UI" panose="020B0502040204020203" pitchFamily="34" charset="0"/>
              </a:defRPr>
            </a:lvl1pPr>
          </a:lstStyle>
          <a:p>
            <a:r>
              <a:rPr lang="en-US"/>
              <a:t>Thank you</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428170381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pos="6132">
          <p15:clr>
            <a:srgbClr val="5ACBF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Color, MS logo, Subgroup">
    <p:spTree>
      <p:nvGrpSpPr>
        <p:cNvPr id="1" name=""/>
        <p:cNvGrpSpPr/>
        <p:nvPr/>
      </p:nvGrpSpPr>
      <p:grpSpPr>
        <a:xfrm>
          <a:off x="0" y="0"/>
          <a:ext cx="0" cy="0"/>
          <a:chOff x="0" y="0"/>
          <a:chExt cx="0" cy="0"/>
        </a:xfrm>
      </p:grpSpPr>
      <p:sp>
        <p:nvSpPr>
          <p:cNvPr id="10" name="Rectangle 9"/>
          <p:cNvSpPr/>
          <p:nvPr userDrawn="1"/>
        </p:nvSpPr>
        <p:spPr bwMode="auto">
          <a:xfrm>
            <a:off x="0" y="0"/>
            <a:ext cx="12192000" cy="6858000"/>
          </a:xfrm>
          <a:prstGeom prst="rect">
            <a:avLst/>
          </a:prstGeom>
          <a:solidFill>
            <a:srgbClr val="00827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506" fontAlgn="base">
              <a:lnSpc>
                <a:spcPct val="90000"/>
              </a:lnSpc>
              <a:spcBef>
                <a:spcPct val="0"/>
              </a:spcBef>
              <a:spcAft>
                <a:spcPct val="0"/>
              </a:spcAft>
            </a:pPr>
            <a:endParaRPr lang="en-US" sz="200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0802" y="2712199"/>
            <a:ext cx="11651967" cy="1279689"/>
          </a:xfrm>
          <a:noFill/>
        </p:spPr>
        <p:txBody>
          <a:bodyPr lIns="91440" tIns="91440" rIns="182880" bIns="91440" anchor="t" anchorCtr="0"/>
          <a:lstStyle>
            <a:lvl1pPr>
              <a:defRPr lang="en-US" sz="9001" kern="1200" spc="0" baseline="0" dirty="0">
                <a:solidFill>
                  <a:schemeClr val="bg1"/>
                </a:solidFill>
                <a:latin typeface="+mj-lt"/>
                <a:ea typeface="+mn-ea"/>
                <a:cs typeface="+mn-cs"/>
              </a:defRPr>
            </a:lvl1pPr>
          </a:lstStyle>
          <a:p>
            <a:r>
              <a:rPr lang="en-US"/>
              <a:t>Insert Title</a:t>
            </a:r>
          </a:p>
        </p:txBody>
      </p:sp>
      <p:sp>
        <p:nvSpPr>
          <p:cNvPr id="12" name="Text Placeholder 4"/>
          <p:cNvSpPr>
            <a:spLocks noGrp="1"/>
          </p:cNvSpPr>
          <p:nvPr>
            <p:ph type="body" sz="quarter" idx="17" hasCustomPrompt="1"/>
          </p:nvPr>
        </p:nvSpPr>
        <p:spPr>
          <a:xfrm>
            <a:off x="270802" y="4197143"/>
            <a:ext cx="11651967" cy="517193"/>
          </a:xfrm>
          <a:noFill/>
        </p:spPr>
        <p:txBody>
          <a:bodyPr/>
          <a:lstStyle>
            <a:lvl1pPr marL="0" indent="0">
              <a:buNone/>
              <a:defRPr sz="2401">
                <a:solidFill>
                  <a:schemeClr val="bg1"/>
                </a:solidFill>
                <a:latin typeface="+mj-lt"/>
              </a:defRPr>
            </a:lvl1pPr>
            <a:lvl2pPr marL="342910" indent="0">
              <a:buNone/>
              <a:defRPr>
                <a:solidFill>
                  <a:schemeClr val="accent1"/>
                </a:solidFill>
              </a:defRPr>
            </a:lvl2pPr>
            <a:lvl3pPr marL="571522" indent="0">
              <a:buNone/>
              <a:defRPr>
                <a:solidFill>
                  <a:schemeClr val="accent1"/>
                </a:solidFill>
              </a:defRPr>
            </a:lvl3pPr>
            <a:lvl4pPr marL="800131" indent="0">
              <a:buNone/>
              <a:defRPr>
                <a:solidFill>
                  <a:schemeClr val="accent1"/>
                </a:solidFill>
              </a:defRPr>
            </a:lvl4pPr>
            <a:lvl5pPr marL="1028737" indent="0">
              <a:buNone/>
              <a:defRPr>
                <a:solidFill>
                  <a:schemeClr val="accent1"/>
                </a:solidFill>
              </a:defRPr>
            </a:lvl5pPr>
          </a:lstStyle>
          <a:p>
            <a:pPr lvl="0"/>
            <a:r>
              <a:rPr lang="en-US"/>
              <a:t>Presenter Name, Title</a:t>
            </a:r>
          </a:p>
        </p:txBody>
      </p:sp>
      <p:sp>
        <p:nvSpPr>
          <p:cNvPr id="14" name="Footer Placeholder 13"/>
          <p:cNvSpPr>
            <a:spLocks noGrp="1"/>
          </p:cNvSpPr>
          <p:nvPr>
            <p:ph type="ftr" sz="quarter" idx="19"/>
          </p:nvPr>
        </p:nvSpPr>
        <p:spPr>
          <a:xfrm>
            <a:off x="270797" y="6322759"/>
            <a:ext cx="4378795" cy="364224"/>
          </a:xfrm>
          <a:prstGeom prst="rect">
            <a:avLst/>
          </a:prstGeom>
        </p:spPr>
        <p:txBody>
          <a:bodyPr/>
          <a:lstStyle>
            <a:lvl1pPr>
              <a:defRPr>
                <a:solidFill>
                  <a:schemeClr val="bg1"/>
                </a:solidFill>
                <a:latin typeface="+mj-lt"/>
              </a:defRPr>
            </a:lvl1pPr>
          </a:lstStyle>
          <a:p>
            <a:r>
              <a:rPr lang="en-US"/>
              <a:t>Microsoft Confidential. For partner use only.</a:t>
            </a:r>
          </a:p>
        </p:txBody>
      </p:sp>
      <p:pic>
        <p:nvPicPr>
          <p:cNvPr id="11" name="Picture 2" descr="C:\Users\rsasaki\Desktop\MSFT_logo_c_C-Wht.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39162" y="252851"/>
            <a:ext cx="1757572" cy="646515"/>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p:cNvCxnSpPr/>
          <p:nvPr userDrawn="1"/>
        </p:nvCxnSpPr>
        <p:spPr>
          <a:xfrm>
            <a:off x="1960407" y="405876"/>
            <a:ext cx="0" cy="361204"/>
          </a:xfrm>
          <a:prstGeom prst="line">
            <a:avLst/>
          </a:prstGeom>
          <a:ln>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7" name="TextBox 6"/>
          <p:cNvSpPr txBox="1"/>
          <p:nvPr userDrawn="1"/>
        </p:nvSpPr>
        <p:spPr>
          <a:xfrm>
            <a:off x="2042522" y="252847"/>
            <a:ext cx="2969343" cy="361204"/>
          </a:xfrm>
          <a:prstGeom prst="rect">
            <a:avLst/>
          </a:prstGeom>
          <a:noFill/>
        </p:spPr>
        <p:txBody>
          <a:bodyPr wrap="square" lIns="182880" tIns="146304" rIns="182880" bIns="146304" rtlCol="0">
            <a:noAutofit/>
          </a:bodyPr>
          <a:lstStyle/>
          <a:p>
            <a:pPr marL="0" indent="0">
              <a:spcAft>
                <a:spcPts val="600"/>
              </a:spcAft>
              <a:buSzPct val="70000"/>
              <a:buFontTx/>
              <a:buNone/>
            </a:pPr>
            <a:r>
              <a:rPr lang="en-US" sz="2400" spc="-71">
                <a:solidFill>
                  <a:schemeClr val="bg1"/>
                </a:solidFill>
                <a:latin typeface="+mj-lt"/>
              </a:rPr>
              <a:t>Subgroup here</a:t>
            </a:r>
          </a:p>
        </p:txBody>
      </p:sp>
    </p:spTree>
    <p:extLst>
      <p:ext uri="{BB962C8B-B14F-4D97-AF65-F5344CB8AC3E}">
        <p14:creationId xmlns:p14="http://schemas.microsoft.com/office/powerpoint/2010/main" val="13769410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End Slide Black Bkg">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5715040"/>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Thank you</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65270751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pos="6132">
          <p15:clr>
            <a:srgbClr val="5ACBF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579574692"/>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9072993"/>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39489598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17101046"/>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Two Column Bulle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en-US"/>
              <a:t>Click to edit Master title style</a:t>
            </a:r>
          </a:p>
        </p:txBody>
      </p:sp>
      <p:sp>
        <p:nvSpPr>
          <p:cNvPr id="12" name="Text Placeholder 11">
            <a:extLst>
              <a:ext uri="{FF2B5EF4-FFF2-40B4-BE49-F238E27FC236}">
                <a16:creationId xmlns:a16="http://schemas.microsoft.com/office/drawing/2014/main" id="{DD525736-DEE8-4391-8135-23DE0640053A}"/>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8" name="Text Placeholder 7">
            <a:extLst>
              <a:ext uri="{FF2B5EF4-FFF2-40B4-BE49-F238E27FC236}">
                <a16:creationId xmlns:a16="http://schemas.microsoft.com/office/drawing/2014/main" id="{98E90344-0294-48E2-AAF0-601BB99500E7}"/>
              </a:ext>
            </a:extLst>
          </p:cNvPr>
          <p:cNvSpPr>
            <a:spLocks noGrp="1"/>
          </p:cNvSpPr>
          <p:nvPr>
            <p:ph type="body" sz="quarter" idx="14"/>
          </p:nvPr>
        </p:nvSpPr>
        <p:spPr>
          <a:xfrm>
            <a:off x="584200"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66750" indent="-152400">
              <a:defRPr lang="en-US" dirty="0"/>
            </a:lvl4pPr>
            <a:lvl5pPr marL="793750" indent="-12065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1">
            <a:extLst>
              <a:ext uri="{FF2B5EF4-FFF2-40B4-BE49-F238E27FC236}">
                <a16:creationId xmlns:a16="http://schemas.microsoft.com/office/drawing/2014/main" id="{B4F729D4-B1F1-45F2-A06A-40234B19C883}"/>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0" name="Text Placeholder 9">
            <a:extLst>
              <a:ext uri="{FF2B5EF4-FFF2-40B4-BE49-F238E27FC236}">
                <a16:creationId xmlns:a16="http://schemas.microsoft.com/office/drawing/2014/main" id="{D1F896FB-325C-4849-B372-8DF0D6C0562C}"/>
              </a:ext>
            </a:extLst>
          </p:cNvPr>
          <p:cNvSpPr>
            <a:spLocks noGrp="1"/>
          </p:cNvSpPr>
          <p:nvPr>
            <p:ph type="body" sz="quarter" idx="15"/>
          </p:nvPr>
        </p:nvSpPr>
        <p:spPr>
          <a:xfrm>
            <a:off x="6397625"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85800" indent="-136525">
              <a:defRPr lang="en-US" dirty="0"/>
            </a:lvl4pPr>
            <a:lvl5pPr marL="793750" indent="-12065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890674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311">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wo Column Conten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en-US"/>
              <a:t>Click to edit Master title style</a:t>
            </a:r>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081212"/>
            <a:ext cx="5214937" cy="4187825"/>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081212"/>
            <a:ext cx="5214937" cy="4187825"/>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813736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311">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hre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3907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3841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3907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9925251"/>
      </p:ext>
    </p:extLst>
  </p:cSld>
  <p:clrMapOvr>
    <a:masterClrMapping/>
  </p:clrMapOvr>
  <p:transition>
    <p:fade/>
  </p:transition>
  <p:extLst>
    <p:ext uri="{DCECCB84-F9BA-43D5-87BE-67443E8EF086}">
      <p15:sldGuideLst xmlns:p15="http://schemas.microsoft.com/office/powerpoint/2012/main">
        <p15:guide id="3" orient="horz" pos="1506">
          <p15:clr>
            <a:srgbClr val="5ACBF0"/>
          </p15:clr>
        </p15:guide>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Four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041248"/>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1436">
          <p15:clr>
            <a:srgbClr val="5ACBF0"/>
          </p15:clr>
        </p15:guide>
      </p15:sldGuideLst>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Fiv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hasCustomPrompt="1"/>
          </p:nvPr>
        </p:nvSpPr>
        <p:spPr>
          <a:xfrm>
            <a:off x="584200"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hasCustomPrompt="1"/>
          </p:nvPr>
        </p:nvSpPr>
        <p:spPr>
          <a:xfrm>
            <a:off x="2849007"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2849007"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hasCustomPrompt="1"/>
          </p:nvPr>
        </p:nvSpPr>
        <p:spPr>
          <a:xfrm>
            <a:off x="5113814"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5113814"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hasCustomPrompt="1"/>
          </p:nvPr>
        </p:nvSpPr>
        <p:spPr>
          <a:xfrm>
            <a:off x="7378621"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7378621"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1">
            <a:extLst>
              <a:ext uri="{FF2B5EF4-FFF2-40B4-BE49-F238E27FC236}">
                <a16:creationId xmlns:a16="http://schemas.microsoft.com/office/drawing/2014/main" id="{540485AC-5036-400C-92C3-D3E9EC0252BC}"/>
              </a:ext>
            </a:extLst>
          </p:cNvPr>
          <p:cNvSpPr>
            <a:spLocks noGrp="1"/>
          </p:cNvSpPr>
          <p:nvPr>
            <p:ph type="body" sz="quarter" idx="22" hasCustomPrompt="1"/>
          </p:nvPr>
        </p:nvSpPr>
        <p:spPr>
          <a:xfrm>
            <a:off x="9643428"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12" name="Text Placeholder 9">
            <a:extLst>
              <a:ext uri="{FF2B5EF4-FFF2-40B4-BE49-F238E27FC236}">
                <a16:creationId xmlns:a16="http://schemas.microsoft.com/office/drawing/2014/main" id="{F90290A2-7689-4DF5-971A-36C2D9173411}"/>
              </a:ext>
            </a:extLst>
          </p:cNvPr>
          <p:cNvSpPr>
            <a:spLocks noGrp="1"/>
          </p:cNvSpPr>
          <p:nvPr>
            <p:ph type="body" sz="quarter" idx="23"/>
          </p:nvPr>
        </p:nvSpPr>
        <p:spPr>
          <a:xfrm>
            <a:off x="9643428"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04396714"/>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610">
          <p15:clr>
            <a:srgbClr val="5ACBF0"/>
          </p15:clr>
        </p15:guide>
        <p15:guide id="7" pos="1795">
          <p15:clr>
            <a:srgbClr val="5ACBF0"/>
          </p15:clr>
        </p15:guide>
        <p15:guide id="8" pos="3035">
          <p15:clr>
            <a:srgbClr val="5ACBF0"/>
          </p15:clr>
        </p15:guide>
        <p15:guide id="9" pos="3221">
          <p15:clr>
            <a:srgbClr val="5ACBF0"/>
          </p15:clr>
        </p15:guide>
        <p15:guide id="10" pos="4461">
          <p15:clr>
            <a:srgbClr val="5ACBF0"/>
          </p15:clr>
        </p15:guide>
        <p15:guide id="11" pos="5890">
          <p15:clr>
            <a:srgbClr val="5ACBF0"/>
          </p15:clr>
        </p15:guide>
        <p15:guide id="12" orient="horz" pos="1436">
          <p15:clr>
            <a:srgbClr val="5ACBF0"/>
          </p15:clr>
        </p15:guide>
        <p15:guide id="13" pos="4646">
          <p15:clr>
            <a:srgbClr val="5ACBF0"/>
          </p15:clr>
        </p15:guide>
        <p15:guide id="14" pos="6072">
          <p15:clr>
            <a:srgbClr val="5ACBF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Color, No MS logo">
    <p:bg>
      <p:bgPr>
        <a:solidFill>
          <a:schemeClr val="bg1"/>
        </a:solidFill>
        <a:effectLst/>
      </p:bgPr>
    </p:bg>
    <p:spTree>
      <p:nvGrpSpPr>
        <p:cNvPr id="1" name=""/>
        <p:cNvGrpSpPr/>
        <p:nvPr/>
      </p:nvGrpSpPr>
      <p:grpSpPr>
        <a:xfrm>
          <a:off x="0" y="0"/>
          <a:ext cx="0" cy="0"/>
          <a:chOff x="0" y="0"/>
          <a:chExt cx="0" cy="0"/>
        </a:xfrm>
      </p:grpSpPr>
      <p:sp>
        <p:nvSpPr>
          <p:cNvPr id="11" name="Rectangle 10"/>
          <p:cNvSpPr/>
          <p:nvPr userDrawn="1"/>
        </p:nvSpPr>
        <p:spPr bwMode="auto">
          <a:xfrm>
            <a:off x="2" y="0"/>
            <a:ext cx="6447100" cy="6858000"/>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506" fontAlgn="base">
              <a:lnSpc>
                <a:spcPct val="90000"/>
              </a:lnSpc>
              <a:spcBef>
                <a:spcPct val="0"/>
              </a:spcBef>
              <a:spcAft>
                <a:spcPct val="0"/>
              </a:spcAft>
            </a:pPr>
            <a:endParaRPr lang="en-US" sz="2001">
              <a:gradFill>
                <a:gsLst>
                  <a:gs pos="0">
                    <a:srgbClr val="FFFFFF"/>
                  </a:gs>
                  <a:gs pos="100000">
                    <a:srgbClr val="FFFFFF"/>
                  </a:gs>
                </a:gsLst>
                <a:lin ang="5400000" scaled="0"/>
              </a:gradFill>
              <a:ea typeface="Segoe UI" pitchFamily="34" charset="0"/>
              <a:cs typeface="Segoe UI" pitchFamily="34" charset="0"/>
            </a:endParaRPr>
          </a:p>
        </p:txBody>
      </p:sp>
      <p:sp>
        <p:nvSpPr>
          <p:cNvPr id="13" name="Footer Placeholder 12"/>
          <p:cNvSpPr>
            <a:spLocks noGrp="1"/>
          </p:cNvSpPr>
          <p:nvPr>
            <p:ph type="ftr" sz="quarter" idx="17"/>
          </p:nvPr>
        </p:nvSpPr>
        <p:spPr>
          <a:xfrm>
            <a:off x="270797" y="6322763"/>
            <a:ext cx="3517432" cy="261295"/>
          </a:xfrm>
          <a:prstGeom prst="rect">
            <a:avLst/>
          </a:prstGeom>
        </p:spPr>
        <p:txBody>
          <a:bodyPr/>
          <a:lstStyle>
            <a:lvl1pPr>
              <a:defRPr>
                <a:solidFill>
                  <a:schemeClr val="bg1"/>
                </a:solidFill>
                <a:latin typeface="+mj-lt"/>
              </a:defRPr>
            </a:lvl1pPr>
          </a:lstStyle>
          <a:p>
            <a:r>
              <a:rPr lang="en-US"/>
              <a:t>Microsoft Confidential. For partner use only.</a:t>
            </a:r>
          </a:p>
        </p:txBody>
      </p:sp>
      <p:sp>
        <p:nvSpPr>
          <p:cNvPr id="16" name="Title 1"/>
          <p:cNvSpPr>
            <a:spLocks noGrp="1"/>
          </p:cNvSpPr>
          <p:nvPr>
            <p:ph type="title" hasCustomPrompt="1"/>
          </p:nvPr>
        </p:nvSpPr>
        <p:spPr>
          <a:xfrm>
            <a:off x="270800" y="2215015"/>
            <a:ext cx="5713312" cy="1279689"/>
          </a:xfrm>
          <a:noFill/>
        </p:spPr>
        <p:txBody>
          <a:bodyPr lIns="91440" tIns="91440" rIns="182880" bIns="91440" anchor="t" anchorCtr="0"/>
          <a:lstStyle>
            <a:lvl1pPr>
              <a:defRPr lang="en-US" sz="7000" kern="1200" spc="0" baseline="0" dirty="0">
                <a:solidFill>
                  <a:schemeClr val="bg1"/>
                </a:solidFill>
                <a:latin typeface="+mj-lt"/>
                <a:ea typeface="+mn-ea"/>
                <a:cs typeface="+mn-cs"/>
              </a:defRPr>
            </a:lvl1pPr>
          </a:lstStyle>
          <a:p>
            <a:r>
              <a:rPr lang="en-US"/>
              <a:t>Insert Title</a:t>
            </a:r>
          </a:p>
        </p:txBody>
      </p:sp>
      <p:sp>
        <p:nvSpPr>
          <p:cNvPr id="17" name="Text Placeholder 4"/>
          <p:cNvSpPr>
            <a:spLocks noGrp="1"/>
          </p:cNvSpPr>
          <p:nvPr>
            <p:ph type="body" sz="quarter" idx="18" hasCustomPrompt="1"/>
          </p:nvPr>
        </p:nvSpPr>
        <p:spPr>
          <a:xfrm>
            <a:off x="270800" y="3746258"/>
            <a:ext cx="5713312" cy="517193"/>
          </a:xfrm>
          <a:noFill/>
        </p:spPr>
        <p:txBody>
          <a:bodyPr/>
          <a:lstStyle>
            <a:lvl1pPr marL="0" indent="0">
              <a:buNone/>
              <a:defRPr sz="2401">
                <a:solidFill>
                  <a:schemeClr val="bg1"/>
                </a:solidFill>
                <a:latin typeface="+mj-lt"/>
              </a:defRPr>
            </a:lvl1pPr>
            <a:lvl2pPr marL="342910" indent="0">
              <a:buNone/>
              <a:defRPr>
                <a:solidFill>
                  <a:schemeClr val="accent1"/>
                </a:solidFill>
              </a:defRPr>
            </a:lvl2pPr>
            <a:lvl3pPr marL="571522" indent="0">
              <a:buNone/>
              <a:defRPr>
                <a:solidFill>
                  <a:schemeClr val="accent1"/>
                </a:solidFill>
              </a:defRPr>
            </a:lvl3pPr>
            <a:lvl4pPr marL="800131" indent="0">
              <a:buNone/>
              <a:defRPr>
                <a:solidFill>
                  <a:schemeClr val="accent1"/>
                </a:solidFill>
              </a:defRPr>
            </a:lvl4pPr>
            <a:lvl5pPr marL="1028737" indent="0">
              <a:buNone/>
              <a:defRPr>
                <a:solidFill>
                  <a:schemeClr val="accent1"/>
                </a:solidFill>
              </a:defRPr>
            </a:lvl5pPr>
          </a:lstStyle>
          <a:p>
            <a:pPr lvl="0"/>
            <a:r>
              <a:rPr lang="en-US"/>
              <a:t>Presenter Name, Title</a:t>
            </a:r>
          </a:p>
        </p:txBody>
      </p:sp>
      <p:sp>
        <p:nvSpPr>
          <p:cNvPr id="18" name="Picture Placeholder 7"/>
          <p:cNvSpPr>
            <a:spLocks noGrp="1" noChangeAspect="1"/>
          </p:cNvSpPr>
          <p:nvPr>
            <p:ph type="pic" sz="quarter" idx="13" hasCustomPrompt="1"/>
          </p:nvPr>
        </p:nvSpPr>
        <p:spPr>
          <a:xfrm>
            <a:off x="6447100" y="0"/>
            <a:ext cx="5744901" cy="6868634"/>
          </a:xfrm>
          <a:noFill/>
        </p:spPr>
        <p:txBody>
          <a:bodyPr anchor="ctr">
            <a:noAutofit/>
          </a:bodyPr>
          <a:lstStyle>
            <a:lvl1pPr marL="0" indent="0" algn="ctr">
              <a:buNone/>
              <a:defRPr baseline="0">
                <a:solidFill>
                  <a:schemeClr val="tx2"/>
                </a:solidFill>
              </a:defRPr>
            </a:lvl1pPr>
          </a:lstStyle>
          <a:p>
            <a:r>
              <a:rPr lang="en-US"/>
              <a:t>Drop photography here</a:t>
            </a:r>
          </a:p>
        </p:txBody>
      </p:sp>
    </p:spTree>
    <p:extLst>
      <p:ext uri="{BB962C8B-B14F-4D97-AF65-F5344CB8AC3E}">
        <p14:creationId xmlns:p14="http://schemas.microsoft.com/office/powerpoint/2010/main" val="4342906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136447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Only - left sid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4" y="2875002"/>
            <a:ext cx="4127692" cy="1107996"/>
          </a:xfrm>
        </p:spPr>
        <p:txBody>
          <a:bodyPr wrap="square" anchor="ctr">
            <a:spAutoFit/>
          </a:bodyPr>
          <a:lstStyle/>
          <a:p>
            <a:r>
              <a:rPr lang="en-US"/>
              <a:t>Click to edit Master title style</a:t>
            </a:r>
          </a:p>
        </p:txBody>
      </p:sp>
    </p:spTree>
    <p:extLst>
      <p:ext uri="{BB962C8B-B14F-4D97-AF65-F5344CB8AC3E}">
        <p14:creationId xmlns:p14="http://schemas.microsoft.com/office/powerpoint/2010/main" val="326003953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30" orient="horz" pos="288">
          <p15:clr>
            <a:srgbClr val="5ACBF0"/>
          </p15:clr>
        </p15:guide>
        <p15:guide id="32" orient="horz" pos="2160">
          <p15:clr>
            <a:srgbClr val="5ACBF0"/>
          </p15:clr>
        </p15:guide>
        <p15:guide id="33" pos="2976">
          <p15:clr>
            <a:srgbClr val="5ACBF0"/>
          </p15:clr>
        </p15:guide>
        <p15:guide id="34" pos="3336">
          <p15:clr>
            <a:srgbClr val="5ACBF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292367481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52">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pos="3840">
          <p15:clr>
            <a:srgbClr val="5ACBF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Header Background 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1109616-29F5-2A48-AD26-C036688E660A}"/>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a:xfrm>
            <a:off x="588263" y="457200"/>
            <a:ext cx="11018520" cy="553998"/>
          </a:xfrm>
        </p:spPr>
        <p:txBody>
          <a:bodyPr anchor="ctr"/>
          <a:lstStyle>
            <a:lvl1pPr>
              <a:defRPr>
                <a:solidFill>
                  <a:schemeClr val="accent3"/>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844675"/>
            <a:ext cx="11018838" cy="44243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842383573"/>
      </p:ext>
    </p:extLst>
  </p:cSld>
  <p:clrMapOvr>
    <a:masterClrMapping/>
  </p:clrMapOvr>
  <p:transition>
    <p:fade/>
  </p:transition>
  <p:extLst>
    <p:ext uri="{DCECCB84-F9BA-43D5-87BE-67443E8EF086}">
      <p15:sldGuideLst xmlns:p15="http://schemas.microsoft.com/office/powerpoint/2012/main">
        <p15:guide id="2" orient="horz" pos="1162">
          <p15:clr>
            <a:srgbClr val="5ACBF0"/>
          </p15:clr>
        </p15:guide>
        <p15:guide id="3" orient="horz" pos="288">
          <p15:clr>
            <a:srgbClr val="5ACBF0"/>
          </p15:clr>
        </p15:guide>
        <p15:guide id="5" orient="horz" pos="904">
          <p15:clr>
            <a:srgbClr val="5ACBF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Header Background Two Column Bullet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D3A5130-10A1-954A-B139-8F920AB6EC86}"/>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nchor="ctr"/>
          <a:lstStyle>
            <a:lvl1pPr>
              <a:defRPr>
                <a:solidFill>
                  <a:schemeClr val="accent3"/>
                </a:solidFill>
              </a:defRPr>
            </a:lvl1p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844674"/>
            <a:ext cx="5211763" cy="4424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844674"/>
            <a:ext cx="5219700" cy="4424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81825668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Header Background Two Column Non-bulleted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D08175-261D-A74C-8918-CB97ADB19271}"/>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lstStyle>
            <a:lvl1pPr>
              <a:defRPr>
                <a:solidFill>
                  <a:schemeClr val="accent3"/>
                </a:solidFill>
              </a:defRPr>
            </a:lvl1pPr>
          </a:lstStyle>
          <a:p>
            <a:r>
              <a:rPr lang="en-US"/>
              <a:t>Click to edit Master title style</a:t>
            </a:r>
          </a:p>
        </p:txBody>
      </p:sp>
      <p:sp>
        <p:nvSpPr>
          <p:cNvPr id="4" name="Text Placeholder 3"/>
          <p:cNvSpPr>
            <a:spLocks noGrp="1"/>
          </p:cNvSpPr>
          <p:nvPr>
            <p:ph type="body" sz="quarter" idx="10"/>
          </p:nvPr>
        </p:nvSpPr>
        <p:spPr>
          <a:xfrm>
            <a:off x="584200" y="1853052"/>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844675"/>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6834182"/>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Header Background Two Column Content with Subhead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7941E1A-46FF-9B43-8237-B9FAC6645B8E}"/>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851161"/>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495686"/>
            <a:ext cx="5214937" cy="3773352"/>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844675"/>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489200"/>
            <a:ext cx="5214937" cy="3779838"/>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815245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Header Background Three Column Bullet with Subtitle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5B0B838-FFE7-3848-8346-94C828955739}"/>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7971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7905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7971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3432030"/>
      </p:ext>
    </p:extLst>
  </p:cSld>
  <p:clrMapOvr>
    <a:masterClrMapping/>
  </p:clrMapOvr>
  <p:transition>
    <p:fade/>
  </p:transition>
  <p:extLst>
    <p:ext uri="{DCECCB84-F9BA-43D5-87BE-67443E8EF086}">
      <p15:sldGuideLst xmlns:p15="http://schemas.microsoft.com/office/powerpoint/2012/main">
        <p15:guide id="3" orient="horz" pos="1162">
          <p15:clr>
            <a:srgbClr val="5ACBF0"/>
          </p15:clr>
        </p15:guide>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Header Background Four Column Bullet with Subtitle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7D56507-64E9-FD49-A968-94669A530F35}"/>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8446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6895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8446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6828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8446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6895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8446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6828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86529335"/>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1162">
          <p15:clr>
            <a:srgbClr val="5ACBF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Header Line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nchor="ctr"/>
          <a:lstStyle>
            <a:lvl1pPr>
              <a:defRPr>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7" name="Straight Connector 6">
            <a:extLst>
              <a:ext uri="{FF2B5EF4-FFF2-40B4-BE49-F238E27FC236}">
                <a16:creationId xmlns:a16="http://schemas.microsoft.com/office/drawing/2014/main" id="{8EDAE969-6DFB-AD4B-A4BB-4C9D04F1489D}"/>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311811"/>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amp; Non-bulleted text: White">
    <p:spTree>
      <p:nvGrpSpPr>
        <p:cNvPr id="1" name=""/>
        <p:cNvGrpSpPr/>
        <p:nvPr/>
      </p:nvGrpSpPr>
      <p:grpSpPr>
        <a:xfrm>
          <a:off x="0" y="0"/>
          <a:ext cx="0" cy="0"/>
          <a:chOff x="0" y="0"/>
          <a:chExt cx="0" cy="0"/>
        </a:xfrm>
      </p:grpSpPr>
      <p:sp>
        <p:nvSpPr>
          <p:cNvPr id="8" name="Rectangle 7"/>
          <p:cNvSpPr/>
          <p:nvPr userDrawn="1"/>
        </p:nvSpPr>
        <p:spPr bwMode="auto">
          <a:xfrm>
            <a:off x="2" y="-10631"/>
            <a:ext cx="6447100" cy="6858000"/>
          </a:xfrm>
          <a:prstGeom prst="rect">
            <a:avLst/>
          </a:prstGeom>
          <a:solidFill>
            <a:srgbClr val="00827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506" fontAlgn="base">
              <a:lnSpc>
                <a:spcPct val="90000"/>
              </a:lnSpc>
              <a:spcBef>
                <a:spcPct val="0"/>
              </a:spcBef>
              <a:spcAft>
                <a:spcPct val="0"/>
              </a:spcAft>
            </a:pPr>
            <a:endParaRPr lang="en-US" sz="2001">
              <a:gradFill>
                <a:gsLst>
                  <a:gs pos="0">
                    <a:srgbClr val="FFFFFF"/>
                  </a:gs>
                  <a:gs pos="100000">
                    <a:srgbClr val="FFFFFF"/>
                  </a:gs>
                </a:gsLst>
                <a:lin ang="5400000" scaled="0"/>
              </a:gradFill>
              <a:ea typeface="Segoe UI" pitchFamily="34" charset="0"/>
              <a:cs typeface="Segoe UI" pitchFamily="34" charset="0"/>
            </a:endParaRPr>
          </a:p>
        </p:txBody>
      </p:sp>
      <p:sp>
        <p:nvSpPr>
          <p:cNvPr id="9" name="Text Placeholder 2"/>
          <p:cNvSpPr>
            <a:spLocks noGrp="1"/>
          </p:cNvSpPr>
          <p:nvPr>
            <p:ph type="body" sz="quarter" idx="10" hasCustomPrompt="1"/>
          </p:nvPr>
        </p:nvSpPr>
        <p:spPr>
          <a:xfrm>
            <a:off x="310441" y="1572013"/>
            <a:ext cx="5719971" cy="2025170"/>
          </a:xfrm>
        </p:spPr>
        <p:txBody>
          <a:bodyPr/>
          <a:lstStyle>
            <a:lvl1pPr marL="0" indent="0">
              <a:buFontTx/>
              <a:buNone/>
              <a:defRPr sz="4000" b="0" i="0">
                <a:solidFill>
                  <a:schemeClr val="bg1"/>
                </a:solidFill>
                <a:latin typeface="+mj-lt"/>
                <a:ea typeface="Segoe UI" charset="0"/>
                <a:cs typeface="Segoe UI" charset="0"/>
              </a:defRPr>
            </a:lvl1pPr>
            <a:lvl2pPr marL="342910" indent="0">
              <a:buFontTx/>
              <a:buNone/>
              <a:defRPr sz="1800">
                <a:solidFill>
                  <a:schemeClr val="bg1"/>
                </a:solidFill>
              </a:defRPr>
            </a:lvl2pPr>
          </a:lstStyle>
          <a:p>
            <a:r>
              <a:rPr lang="en-US"/>
              <a:t>Main topic 3</a:t>
            </a:r>
          </a:p>
          <a:p>
            <a:pPr lvl="1"/>
            <a:r>
              <a:rPr lang="en-US"/>
              <a:t>Size 20pt for the subtopic</a:t>
            </a:r>
          </a:p>
          <a:p>
            <a:pPr lvl="1"/>
            <a:r>
              <a:rPr lang="en-US"/>
              <a:t>Size 20pt for the subtopic</a:t>
            </a:r>
          </a:p>
          <a:p>
            <a:endParaRPr lang="en-US"/>
          </a:p>
        </p:txBody>
      </p:sp>
      <p:sp>
        <p:nvSpPr>
          <p:cNvPr id="10" name="Title 1"/>
          <p:cNvSpPr txBox="1">
            <a:spLocks/>
          </p:cNvSpPr>
          <p:nvPr userDrawn="1"/>
        </p:nvSpPr>
        <p:spPr>
          <a:xfrm>
            <a:off x="659635" y="832769"/>
            <a:ext cx="11655840" cy="723316"/>
          </a:xfrm>
          <a:prstGeom prst="rect">
            <a:avLst/>
          </a:prstGeom>
        </p:spPr>
        <p:txBody>
          <a:bodyPr vert="horz" wrap="square" lIns="146304" tIns="91440" rIns="146304" bIns="91440" rtlCol="0" anchor="t">
            <a:noAutofit/>
          </a:bodyPr>
          <a:lstStyle>
            <a:lvl1pPr algn="l" defTabSz="932821" rtl="0" eaLnBrk="1" latinLnBrk="0" hangingPunct="1">
              <a:lnSpc>
                <a:spcPct val="90000"/>
              </a:lnSpc>
              <a:spcBef>
                <a:spcPct val="0"/>
              </a:spcBef>
              <a:buNone/>
              <a:defRPr lang="en-US" sz="4800" b="0" kern="1200" cap="none" spc="-102" baseline="0">
                <a:ln w="3175">
                  <a:noFill/>
                </a:ln>
                <a:solidFill>
                  <a:srgbClr val="008272"/>
                </a:solidFill>
                <a:effectLst/>
                <a:latin typeface="+mj-lt"/>
                <a:ea typeface="+mn-ea"/>
                <a:cs typeface="Arial" charset="0"/>
              </a:defRPr>
            </a:lvl1pPr>
          </a:lstStyle>
          <a:p>
            <a:endParaRPr lang="en-US" sz="4800">
              <a:solidFill>
                <a:srgbClr val="0078D7"/>
              </a:solidFill>
            </a:endParaRPr>
          </a:p>
        </p:txBody>
      </p:sp>
      <p:sp>
        <p:nvSpPr>
          <p:cNvPr id="7" name="Title 1"/>
          <p:cNvSpPr>
            <a:spLocks noGrp="1"/>
          </p:cNvSpPr>
          <p:nvPr>
            <p:ph type="title"/>
          </p:nvPr>
        </p:nvSpPr>
        <p:spPr>
          <a:xfrm>
            <a:off x="310442" y="656424"/>
            <a:ext cx="5233833" cy="899665"/>
          </a:xfrm>
        </p:spPr>
        <p:txBody>
          <a:bodyPr/>
          <a:lstStyle>
            <a:lvl1pPr>
              <a:defRPr>
                <a:solidFill>
                  <a:schemeClr val="bg1"/>
                </a:solidFill>
              </a:defRPr>
            </a:lvl1pPr>
          </a:lstStyle>
          <a:p>
            <a:r>
              <a:rPr lang="en-US"/>
              <a:t>Click to edit Master title style</a:t>
            </a:r>
          </a:p>
        </p:txBody>
      </p:sp>
      <p:sp>
        <p:nvSpPr>
          <p:cNvPr id="11" name="Picture Placeholder 7"/>
          <p:cNvSpPr>
            <a:spLocks noGrp="1" noChangeAspect="1"/>
          </p:cNvSpPr>
          <p:nvPr>
            <p:ph type="pic" sz="quarter" idx="13" hasCustomPrompt="1"/>
          </p:nvPr>
        </p:nvSpPr>
        <p:spPr>
          <a:xfrm>
            <a:off x="6447100" y="0"/>
            <a:ext cx="5744901" cy="6868634"/>
          </a:xfrm>
          <a:noFill/>
        </p:spPr>
        <p:txBody>
          <a:bodyPr anchor="ctr">
            <a:noAutofit/>
          </a:bodyPr>
          <a:lstStyle>
            <a:lvl1pPr marL="0" indent="0" algn="ctr">
              <a:buNone/>
              <a:defRPr baseline="0">
                <a:solidFill>
                  <a:schemeClr val="tx2"/>
                </a:solidFill>
              </a:defRPr>
            </a:lvl1pPr>
          </a:lstStyle>
          <a:p>
            <a:r>
              <a:rPr lang="en-US"/>
              <a:t>Drop photography here</a:t>
            </a:r>
          </a:p>
        </p:txBody>
      </p:sp>
      <p:sp>
        <p:nvSpPr>
          <p:cNvPr id="12" name="Footer Placeholder 2"/>
          <p:cNvSpPr>
            <a:spLocks noGrp="1"/>
          </p:cNvSpPr>
          <p:nvPr>
            <p:ph type="ftr" sz="quarter" idx="14"/>
          </p:nvPr>
        </p:nvSpPr>
        <p:spPr>
          <a:xfrm>
            <a:off x="661481" y="6322759"/>
            <a:ext cx="4378795" cy="364224"/>
          </a:xfrm>
          <a:prstGeom prst="rect">
            <a:avLst/>
          </a:prstGeom>
        </p:spPr>
        <p:txBody>
          <a:bodyPr/>
          <a:lstStyle>
            <a:lvl1pPr>
              <a:defRPr>
                <a:solidFill>
                  <a:schemeClr val="bg1"/>
                </a:solidFill>
                <a:latin typeface="+mj-lt"/>
              </a:defRPr>
            </a:lvl1pPr>
          </a:lstStyle>
          <a:p>
            <a:r>
              <a:rPr lang="en-US"/>
              <a:t>Microsoft Confidential. For partner use only.</a:t>
            </a:r>
          </a:p>
        </p:txBody>
      </p:sp>
      <p:sp>
        <p:nvSpPr>
          <p:cNvPr id="13" name="Slide Number Placeholder 3"/>
          <p:cNvSpPr>
            <a:spLocks noGrp="1"/>
          </p:cNvSpPr>
          <p:nvPr>
            <p:ph type="sldNum" sz="quarter" idx="11"/>
          </p:nvPr>
        </p:nvSpPr>
        <p:spPr>
          <a:xfrm>
            <a:off x="310439" y="6322759"/>
            <a:ext cx="349196" cy="364224"/>
          </a:xfrm>
          <a:prstGeom prst="rect">
            <a:avLst/>
          </a:prstGeom>
        </p:spPr>
        <p:txBody>
          <a:bodyPr/>
          <a:lstStyle>
            <a:lvl1pPr>
              <a:defRPr>
                <a:solidFill>
                  <a:schemeClr val="bg1"/>
                </a:solidFill>
                <a:latin typeface="+mj-lt"/>
              </a:defRPr>
            </a:lvl1pPr>
          </a:lstStyle>
          <a:p>
            <a:fld id="{894E8EF0-91FF-4791-8529-F57CE0475C15}" type="slidenum">
              <a:rPr lang="en-US" smtClean="0"/>
              <a:pPr/>
              <a:t>‹#›</a:t>
            </a:fld>
            <a:endParaRPr lang="en-US"/>
          </a:p>
        </p:txBody>
      </p:sp>
    </p:spTree>
    <p:extLst>
      <p:ext uri="{BB962C8B-B14F-4D97-AF65-F5344CB8AC3E}">
        <p14:creationId xmlns:p14="http://schemas.microsoft.com/office/powerpoint/2010/main" val="1076270887"/>
      </p:ext>
    </p:extLst>
  </p:cSld>
  <p:clrMapOvr>
    <a:masterClrMapping/>
  </p:clrMapOvr>
  <p:transition>
    <p:fade/>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Header Line 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nchor="ctr"/>
          <a:lstStyle>
            <a:lvl1pPr>
              <a:defRPr>
                <a:solidFill>
                  <a:schemeClr val="tx1"/>
                </a:solidFill>
              </a:defRPr>
            </a:lvl1p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AE9361ED-1B01-E94D-9CDA-29127BEC918D}"/>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157393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Header Line 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lstStyle>
            <a:lvl1pPr>
              <a:defRPr>
                <a:solidFill>
                  <a:schemeClr val="tx1"/>
                </a:solidFill>
              </a:defRPr>
            </a:lvl1p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a:extLst>
              <a:ext uri="{FF2B5EF4-FFF2-40B4-BE49-F238E27FC236}">
                <a16:creationId xmlns:a16="http://schemas.microsoft.com/office/drawing/2014/main" id="{6161C8D7-A314-D146-8B0F-88DAD8C243A2}"/>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1425928"/>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1_Header Background Two Column Conten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443174"/>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087699"/>
            <a:ext cx="5214937" cy="3773352"/>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081213"/>
            <a:ext cx="5214937" cy="3779838"/>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a:extLst>
              <a:ext uri="{FF2B5EF4-FFF2-40B4-BE49-F238E27FC236}">
                <a16:creationId xmlns:a16="http://schemas.microsoft.com/office/drawing/2014/main" id="{B52B4BDF-7433-F544-8549-B08FCF3FD2A9}"/>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9012473"/>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Header Line Thre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3907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3841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3907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CF841732-6515-3E42-A4B2-E3983B953B2A}"/>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6735832"/>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Header Line Four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2" name="Straight Connector 11">
            <a:extLst>
              <a:ext uri="{FF2B5EF4-FFF2-40B4-BE49-F238E27FC236}">
                <a16:creationId xmlns:a16="http://schemas.microsoft.com/office/drawing/2014/main" id="{F6A269D7-BC15-0043-AAC1-8EE9E66292B3}"/>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230692"/>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Header Line Four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cxnSp>
        <p:nvCxnSpPr>
          <p:cNvPr id="12" name="Straight Connector 11">
            <a:extLst>
              <a:ext uri="{FF2B5EF4-FFF2-40B4-BE49-F238E27FC236}">
                <a16:creationId xmlns:a16="http://schemas.microsoft.com/office/drawing/2014/main" id="{F6A269D7-BC15-0043-AAC1-8EE9E66292B3}"/>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0406908"/>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Header Line Blank">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cxnSp>
        <p:nvCxnSpPr>
          <p:cNvPr id="3" name="Straight Connector 2">
            <a:extLst>
              <a:ext uri="{FF2B5EF4-FFF2-40B4-BE49-F238E27FC236}">
                <a16:creationId xmlns:a16="http://schemas.microsoft.com/office/drawing/2014/main" id="{2502F9BD-EF25-7144-AB08-9EDFAA5C2CEA}"/>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46733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6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4" name="TextBox 3">
            <a:extLst>
              <a:ext uri="{FF2B5EF4-FFF2-40B4-BE49-F238E27FC236}">
                <a16:creationId xmlns:a16="http://schemas.microsoft.com/office/drawing/2014/main" id="{B18F2C41-5A30-1248-BC80-9A37B665EECC}"/>
              </a:ext>
            </a:extLst>
          </p:cNvPr>
          <p:cNvSpPr txBox="1"/>
          <p:nvPr userDrawn="1"/>
        </p:nvSpPr>
        <p:spPr>
          <a:xfrm flipH="1">
            <a:off x="584200"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1</a:t>
            </a:r>
          </a:p>
        </p:txBody>
      </p:sp>
      <p:sp>
        <p:nvSpPr>
          <p:cNvPr id="5" name="TextBox 4">
            <a:extLst>
              <a:ext uri="{FF2B5EF4-FFF2-40B4-BE49-F238E27FC236}">
                <a16:creationId xmlns:a16="http://schemas.microsoft.com/office/drawing/2014/main" id="{4D68F0A3-9593-8B46-BA55-A0F722402788}"/>
              </a:ext>
            </a:extLst>
          </p:cNvPr>
          <p:cNvSpPr txBox="1"/>
          <p:nvPr userDrawn="1"/>
        </p:nvSpPr>
        <p:spPr>
          <a:xfrm flipH="1">
            <a:off x="2470150"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2</a:t>
            </a:r>
          </a:p>
        </p:txBody>
      </p:sp>
      <p:sp>
        <p:nvSpPr>
          <p:cNvPr id="6" name="TextBox 5">
            <a:extLst>
              <a:ext uri="{FF2B5EF4-FFF2-40B4-BE49-F238E27FC236}">
                <a16:creationId xmlns:a16="http://schemas.microsoft.com/office/drawing/2014/main" id="{E5945E50-A071-0142-989D-F328676D8802}"/>
              </a:ext>
            </a:extLst>
          </p:cNvPr>
          <p:cNvSpPr txBox="1"/>
          <p:nvPr userDrawn="1"/>
        </p:nvSpPr>
        <p:spPr>
          <a:xfrm flipH="1">
            <a:off x="4367808"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3</a:t>
            </a:r>
          </a:p>
        </p:txBody>
      </p:sp>
      <p:sp>
        <p:nvSpPr>
          <p:cNvPr id="7" name="TextBox 6">
            <a:extLst>
              <a:ext uri="{FF2B5EF4-FFF2-40B4-BE49-F238E27FC236}">
                <a16:creationId xmlns:a16="http://schemas.microsoft.com/office/drawing/2014/main" id="{2F614F22-4D74-7342-860E-4B18A66D7E4D}"/>
              </a:ext>
            </a:extLst>
          </p:cNvPr>
          <p:cNvSpPr txBox="1"/>
          <p:nvPr userDrawn="1"/>
        </p:nvSpPr>
        <p:spPr>
          <a:xfrm flipH="1">
            <a:off x="6240016"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4</a:t>
            </a:r>
          </a:p>
        </p:txBody>
      </p:sp>
      <p:sp>
        <p:nvSpPr>
          <p:cNvPr id="8" name="TextBox 7">
            <a:extLst>
              <a:ext uri="{FF2B5EF4-FFF2-40B4-BE49-F238E27FC236}">
                <a16:creationId xmlns:a16="http://schemas.microsoft.com/office/drawing/2014/main" id="{9CFA38B9-D596-324E-B56C-86272052ED71}"/>
              </a:ext>
            </a:extLst>
          </p:cNvPr>
          <p:cNvSpPr txBox="1"/>
          <p:nvPr userDrawn="1"/>
        </p:nvSpPr>
        <p:spPr>
          <a:xfrm flipH="1">
            <a:off x="8127999" y="1436688"/>
            <a:ext cx="1592262" cy="581025"/>
          </a:xfrm>
          <a:prstGeom prst="rect">
            <a:avLst/>
          </a:prstGeom>
          <a:noFill/>
        </p:spPr>
        <p:txBody>
          <a:bodyPr wrap="square" lIns="90000" tIns="0" rIns="0" bIns="0" rtlCol="0">
            <a:noAutofit/>
          </a:bodyPr>
          <a:lstStyle/>
          <a:p>
            <a:pPr algn="l"/>
            <a:r>
              <a:rPr lang="en-US" sz="3600">
                <a:solidFill>
                  <a:schemeClr val="tx2"/>
                </a:solidFill>
                <a:latin typeface="+mj-lt"/>
              </a:rPr>
              <a:t>5</a:t>
            </a:r>
          </a:p>
        </p:txBody>
      </p:sp>
      <p:sp>
        <p:nvSpPr>
          <p:cNvPr id="9" name="TextBox 8">
            <a:extLst>
              <a:ext uri="{FF2B5EF4-FFF2-40B4-BE49-F238E27FC236}">
                <a16:creationId xmlns:a16="http://schemas.microsoft.com/office/drawing/2014/main" id="{389AA766-019D-D747-8BF8-A6BB5F9B0D2A}"/>
              </a:ext>
            </a:extLst>
          </p:cNvPr>
          <p:cNvSpPr txBox="1"/>
          <p:nvPr userDrawn="1"/>
        </p:nvSpPr>
        <p:spPr>
          <a:xfrm flipH="1">
            <a:off x="10013950"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6</a:t>
            </a:r>
          </a:p>
        </p:txBody>
      </p:sp>
      <p:sp>
        <p:nvSpPr>
          <p:cNvPr id="10" name="TextBox 9">
            <a:extLst>
              <a:ext uri="{FF2B5EF4-FFF2-40B4-BE49-F238E27FC236}">
                <a16:creationId xmlns:a16="http://schemas.microsoft.com/office/drawing/2014/main" id="{FC53D296-5303-4A40-AC03-A80B718ABEE0}"/>
              </a:ext>
            </a:extLst>
          </p:cNvPr>
          <p:cNvSpPr txBox="1"/>
          <p:nvPr userDrawn="1"/>
        </p:nvSpPr>
        <p:spPr>
          <a:xfrm flipH="1">
            <a:off x="584200"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7</a:t>
            </a:r>
          </a:p>
        </p:txBody>
      </p:sp>
      <p:sp>
        <p:nvSpPr>
          <p:cNvPr id="11" name="TextBox 10">
            <a:extLst>
              <a:ext uri="{FF2B5EF4-FFF2-40B4-BE49-F238E27FC236}">
                <a16:creationId xmlns:a16="http://schemas.microsoft.com/office/drawing/2014/main" id="{28091C67-5938-734E-B7A2-BD95A68B67E6}"/>
              </a:ext>
            </a:extLst>
          </p:cNvPr>
          <p:cNvSpPr txBox="1"/>
          <p:nvPr userDrawn="1"/>
        </p:nvSpPr>
        <p:spPr>
          <a:xfrm flipH="1">
            <a:off x="2470150"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8</a:t>
            </a:r>
          </a:p>
        </p:txBody>
      </p:sp>
      <p:sp>
        <p:nvSpPr>
          <p:cNvPr id="12" name="TextBox 11">
            <a:extLst>
              <a:ext uri="{FF2B5EF4-FFF2-40B4-BE49-F238E27FC236}">
                <a16:creationId xmlns:a16="http://schemas.microsoft.com/office/drawing/2014/main" id="{F6E67942-3EF0-2141-89C0-47BA2F77054B}"/>
              </a:ext>
            </a:extLst>
          </p:cNvPr>
          <p:cNvSpPr txBox="1"/>
          <p:nvPr userDrawn="1"/>
        </p:nvSpPr>
        <p:spPr>
          <a:xfrm flipH="1">
            <a:off x="4367808"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9</a:t>
            </a:r>
          </a:p>
        </p:txBody>
      </p:sp>
      <p:sp>
        <p:nvSpPr>
          <p:cNvPr id="13" name="TextBox 12">
            <a:extLst>
              <a:ext uri="{FF2B5EF4-FFF2-40B4-BE49-F238E27FC236}">
                <a16:creationId xmlns:a16="http://schemas.microsoft.com/office/drawing/2014/main" id="{76066549-A02E-E44F-96D7-F0B171B059E3}"/>
              </a:ext>
            </a:extLst>
          </p:cNvPr>
          <p:cNvSpPr txBox="1"/>
          <p:nvPr userDrawn="1"/>
        </p:nvSpPr>
        <p:spPr>
          <a:xfrm flipH="1">
            <a:off x="6240016"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10</a:t>
            </a:r>
          </a:p>
        </p:txBody>
      </p:sp>
      <p:sp>
        <p:nvSpPr>
          <p:cNvPr id="14" name="TextBox 13">
            <a:extLst>
              <a:ext uri="{FF2B5EF4-FFF2-40B4-BE49-F238E27FC236}">
                <a16:creationId xmlns:a16="http://schemas.microsoft.com/office/drawing/2014/main" id="{898C6871-7F8D-4545-9CE1-97DF89587969}"/>
              </a:ext>
            </a:extLst>
          </p:cNvPr>
          <p:cNvSpPr txBox="1"/>
          <p:nvPr userDrawn="1"/>
        </p:nvSpPr>
        <p:spPr>
          <a:xfrm flipH="1">
            <a:off x="8127999" y="3789363"/>
            <a:ext cx="1592262" cy="581025"/>
          </a:xfrm>
          <a:prstGeom prst="rect">
            <a:avLst/>
          </a:prstGeom>
          <a:noFill/>
        </p:spPr>
        <p:txBody>
          <a:bodyPr wrap="square" lIns="90000" tIns="0" rIns="0" bIns="0" rtlCol="0">
            <a:noAutofit/>
          </a:bodyPr>
          <a:lstStyle/>
          <a:p>
            <a:pPr algn="l"/>
            <a:r>
              <a:rPr lang="en-US" sz="3600">
                <a:solidFill>
                  <a:schemeClr val="tx2"/>
                </a:solidFill>
                <a:latin typeface="+mj-lt"/>
              </a:rPr>
              <a:t>11</a:t>
            </a:r>
          </a:p>
        </p:txBody>
      </p:sp>
      <p:sp>
        <p:nvSpPr>
          <p:cNvPr id="15" name="TextBox 14">
            <a:extLst>
              <a:ext uri="{FF2B5EF4-FFF2-40B4-BE49-F238E27FC236}">
                <a16:creationId xmlns:a16="http://schemas.microsoft.com/office/drawing/2014/main" id="{0BCD1BBA-EDFD-9E48-8219-788B491881B6}"/>
              </a:ext>
            </a:extLst>
          </p:cNvPr>
          <p:cNvSpPr txBox="1"/>
          <p:nvPr userDrawn="1"/>
        </p:nvSpPr>
        <p:spPr>
          <a:xfrm flipH="1">
            <a:off x="10013950"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12</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873965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9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p>
        </p:txBody>
      </p:sp>
      <p:sp>
        <p:nvSpPr>
          <p:cNvPr id="4" name="TextBox 3">
            <a:extLst>
              <a:ext uri="{FF2B5EF4-FFF2-40B4-BE49-F238E27FC236}">
                <a16:creationId xmlns:a16="http://schemas.microsoft.com/office/drawing/2014/main" id="{B18F2C41-5A30-1248-BC80-9A37B665EECC}"/>
              </a:ext>
            </a:extLst>
          </p:cNvPr>
          <p:cNvSpPr txBox="1"/>
          <p:nvPr userDrawn="1"/>
        </p:nvSpPr>
        <p:spPr>
          <a:xfrm flipH="1">
            <a:off x="584200"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Jan</a:t>
            </a:r>
          </a:p>
        </p:txBody>
      </p:sp>
      <p:sp>
        <p:nvSpPr>
          <p:cNvPr id="5" name="TextBox 4">
            <a:extLst>
              <a:ext uri="{FF2B5EF4-FFF2-40B4-BE49-F238E27FC236}">
                <a16:creationId xmlns:a16="http://schemas.microsoft.com/office/drawing/2014/main" id="{4D68F0A3-9593-8B46-BA55-A0F722402788}"/>
              </a:ext>
            </a:extLst>
          </p:cNvPr>
          <p:cNvSpPr txBox="1"/>
          <p:nvPr userDrawn="1"/>
        </p:nvSpPr>
        <p:spPr>
          <a:xfrm flipH="1">
            <a:off x="2470150"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Feb</a:t>
            </a:r>
          </a:p>
        </p:txBody>
      </p:sp>
      <p:sp>
        <p:nvSpPr>
          <p:cNvPr id="6" name="TextBox 5">
            <a:extLst>
              <a:ext uri="{FF2B5EF4-FFF2-40B4-BE49-F238E27FC236}">
                <a16:creationId xmlns:a16="http://schemas.microsoft.com/office/drawing/2014/main" id="{E5945E50-A071-0142-989D-F328676D8802}"/>
              </a:ext>
            </a:extLst>
          </p:cNvPr>
          <p:cNvSpPr txBox="1"/>
          <p:nvPr userDrawn="1"/>
        </p:nvSpPr>
        <p:spPr>
          <a:xfrm flipH="1">
            <a:off x="4367808"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Mar</a:t>
            </a:r>
          </a:p>
        </p:txBody>
      </p:sp>
      <p:sp>
        <p:nvSpPr>
          <p:cNvPr id="7" name="TextBox 6">
            <a:extLst>
              <a:ext uri="{FF2B5EF4-FFF2-40B4-BE49-F238E27FC236}">
                <a16:creationId xmlns:a16="http://schemas.microsoft.com/office/drawing/2014/main" id="{2F614F22-4D74-7342-860E-4B18A66D7E4D}"/>
              </a:ext>
            </a:extLst>
          </p:cNvPr>
          <p:cNvSpPr txBox="1"/>
          <p:nvPr userDrawn="1"/>
        </p:nvSpPr>
        <p:spPr>
          <a:xfrm flipH="1">
            <a:off x="6240016"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Apr</a:t>
            </a:r>
          </a:p>
        </p:txBody>
      </p:sp>
      <p:sp>
        <p:nvSpPr>
          <p:cNvPr id="8" name="TextBox 7">
            <a:extLst>
              <a:ext uri="{FF2B5EF4-FFF2-40B4-BE49-F238E27FC236}">
                <a16:creationId xmlns:a16="http://schemas.microsoft.com/office/drawing/2014/main" id="{9CFA38B9-D596-324E-B56C-86272052ED71}"/>
              </a:ext>
            </a:extLst>
          </p:cNvPr>
          <p:cNvSpPr txBox="1"/>
          <p:nvPr userDrawn="1"/>
        </p:nvSpPr>
        <p:spPr>
          <a:xfrm flipH="1">
            <a:off x="8127999" y="1436688"/>
            <a:ext cx="1592262" cy="581025"/>
          </a:xfrm>
          <a:prstGeom prst="rect">
            <a:avLst/>
          </a:prstGeom>
          <a:noFill/>
        </p:spPr>
        <p:txBody>
          <a:bodyPr wrap="square" lIns="90000" tIns="0" rIns="0" bIns="0" rtlCol="0" anchor="ctr">
            <a:noAutofit/>
          </a:bodyPr>
          <a:lstStyle/>
          <a:p>
            <a:pPr algn="l"/>
            <a:r>
              <a:rPr lang="en-US" sz="2800">
                <a:solidFill>
                  <a:schemeClr val="tx2"/>
                </a:solidFill>
                <a:latin typeface="+mj-lt"/>
              </a:rPr>
              <a:t>May</a:t>
            </a:r>
          </a:p>
        </p:txBody>
      </p:sp>
      <p:sp>
        <p:nvSpPr>
          <p:cNvPr id="9" name="TextBox 8">
            <a:extLst>
              <a:ext uri="{FF2B5EF4-FFF2-40B4-BE49-F238E27FC236}">
                <a16:creationId xmlns:a16="http://schemas.microsoft.com/office/drawing/2014/main" id="{389AA766-019D-D747-8BF8-A6BB5F9B0D2A}"/>
              </a:ext>
            </a:extLst>
          </p:cNvPr>
          <p:cNvSpPr txBox="1"/>
          <p:nvPr userDrawn="1"/>
        </p:nvSpPr>
        <p:spPr>
          <a:xfrm flipH="1">
            <a:off x="10013950"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Jun</a:t>
            </a:r>
          </a:p>
        </p:txBody>
      </p:sp>
      <p:sp>
        <p:nvSpPr>
          <p:cNvPr id="10" name="TextBox 9">
            <a:extLst>
              <a:ext uri="{FF2B5EF4-FFF2-40B4-BE49-F238E27FC236}">
                <a16:creationId xmlns:a16="http://schemas.microsoft.com/office/drawing/2014/main" id="{FC53D296-5303-4A40-AC03-A80B718ABEE0}"/>
              </a:ext>
            </a:extLst>
          </p:cNvPr>
          <p:cNvSpPr txBox="1"/>
          <p:nvPr userDrawn="1"/>
        </p:nvSpPr>
        <p:spPr>
          <a:xfrm flipH="1">
            <a:off x="584200"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Jul</a:t>
            </a:r>
          </a:p>
        </p:txBody>
      </p:sp>
      <p:sp>
        <p:nvSpPr>
          <p:cNvPr id="11" name="TextBox 10">
            <a:extLst>
              <a:ext uri="{FF2B5EF4-FFF2-40B4-BE49-F238E27FC236}">
                <a16:creationId xmlns:a16="http://schemas.microsoft.com/office/drawing/2014/main" id="{28091C67-5938-734E-B7A2-BD95A68B67E6}"/>
              </a:ext>
            </a:extLst>
          </p:cNvPr>
          <p:cNvSpPr txBox="1"/>
          <p:nvPr userDrawn="1"/>
        </p:nvSpPr>
        <p:spPr>
          <a:xfrm flipH="1">
            <a:off x="2470150"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Aug</a:t>
            </a:r>
          </a:p>
        </p:txBody>
      </p:sp>
      <p:sp>
        <p:nvSpPr>
          <p:cNvPr id="12" name="TextBox 11">
            <a:extLst>
              <a:ext uri="{FF2B5EF4-FFF2-40B4-BE49-F238E27FC236}">
                <a16:creationId xmlns:a16="http://schemas.microsoft.com/office/drawing/2014/main" id="{F6E67942-3EF0-2141-89C0-47BA2F77054B}"/>
              </a:ext>
            </a:extLst>
          </p:cNvPr>
          <p:cNvSpPr txBox="1"/>
          <p:nvPr userDrawn="1"/>
        </p:nvSpPr>
        <p:spPr>
          <a:xfrm flipH="1">
            <a:off x="4367808"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Sep</a:t>
            </a:r>
          </a:p>
        </p:txBody>
      </p:sp>
      <p:sp>
        <p:nvSpPr>
          <p:cNvPr id="13" name="TextBox 12">
            <a:extLst>
              <a:ext uri="{FF2B5EF4-FFF2-40B4-BE49-F238E27FC236}">
                <a16:creationId xmlns:a16="http://schemas.microsoft.com/office/drawing/2014/main" id="{76066549-A02E-E44F-96D7-F0B171B059E3}"/>
              </a:ext>
            </a:extLst>
          </p:cNvPr>
          <p:cNvSpPr txBox="1"/>
          <p:nvPr userDrawn="1"/>
        </p:nvSpPr>
        <p:spPr>
          <a:xfrm flipH="1">
            <a:off x="6240016"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Oct</a:t>
            </a:r>
          </a:p>
        </p:txBody>
      </p:sp>
      <p:sp>
        <p:nvSpPr>
          <p:cNvPr id="14" name="TextBox 13">
            <a:extLst>
              <a:ext uri="{FF2B5EF4-FFF2-40B4-BE49-F238E27FC236}">
                <a16:creationId xmlns:a16="http://schemas.microsoft.com/office/drawing/2014/main" id="{898C6871-7F8D-4545-9CE1-97DF89587969}"/>
              </a:ext>
            </a:extLst>
          </p:cNvPr>
          <p:cNvSpPr txBox="1"/>
          <p:nvPr userDrawn="1"/>
        </p:nvSpPr>
        <p:spPr>
          <a:xfrm flipH="1">
            <a:off x="8127999" y="3789363"/>
            <a:ext cx="1592262" cy="581025"/>
          </a:xfrm>
          <a:prstGeom prst="rect">
            <a:avLst/>
          </a:prstGeom>
          <a:noFill/>
        </p:spPr>
        <p:txBody>
          <a:bodyPr wrap="square" lIns="90000" tIns="0" rIns="0" bIns="0" rtlCol="0" anchor="ctr">
            <a:noAutofit/>
          </a:bodyPr>
          <a:lstStyle/>
          <a:p>
            <a:pPr algn="l"/>
            <a:r>
              <a:rPr lang="en-US" sz="2800">
                <a:solidFill>
                  <a:schemeClr val="tx2"/>
                </a:solidFill>
                <a:latin typeface="+mj-lt"/>
              </a:rPr>
              <a:t>Nov</a:t>
            </a:r>
          </a:p>
        </p:txBody>
      </p:sp>
      <p:sp>
        <p:nvSpPr>
          <p:cNvPr id="15" name="TextBox 14">
            <a:extLst>
              <a:ext uri="{FF2B5EF4-FFF2-40B4-BE49-F238E27FC236}">
                <a16:creationId xmlns:a16="http://schemas.microsoft.com/office/drawing/2014/main" id="{0BCD1BBA-EDFD-9E48-8219-788B491881B6}"/>
              </a:ext>
            </a:extLst>
          </p:cNvPr>
          <p:cNvSpPr txBox="1"/>
          <p:nvPr userDrawn="1"/>
        </p:nvSpPr>
        <p:spPr>
          <a:xfrm flipH="1">
            <a:off x="10013950"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Dec</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010782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11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p>
        </p:txBody>
      </p:sp>
      <p:sp>
        <p:nvSpPr>
          <p:cNvPr id="4" name="TextBox 3">
            <a:extLst>
              <a:ext uri="{FF2B5EF4-FFF2-40B4-BE49-F238E27FC236}">
                <a16:creationId xmlns:a16="http://schemas.microsoft.com/office/drawing/2014/main" id="{B18F2C41-5A30-1248-BC80-9A37B665EECC}"/>
              </a:ext>
            </a:extLst>
          </p:cNvPr>
          <p:cNvSpPr txBox="1"/>
          <p:nvPr userDrawn="1"/>
        </p:nvSpPr>
        <p:spPr>
          <a:xfrm flipH="1">
            <a:off x="584200"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1</a:t>
            </a:r>
          </a:p>
        </p:txBody>
      </p:sp>
      <p:sp>
        <p:nvSpPr>
          <p:cNvPr id="5" name="TextBox 4">
            <a:extLst>
              <a:ext uri="{FF2B5EF4-FFF2-40B4-BE49-F238E27FC236}">
                <a16:creationId xmlns:a16="http://schemas.microsoft.com/office/drawing/2014/main" id="{4D68F0A3-9593-8B46-BA55-A0F722402788}"/>
              </a:ext>
            </a:extLst>
          </p:cNvPr>
          <p:cNvSpPr txBox="1"/>
          <p:nvPr userDrawn="1"/>
        </p:nvSpPr>
        <p:spPr>
          <a:xfrm flipH="1">
            <a:off x="2470150"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2</a:t>
            </a:r>
          </a:p>
        </p:txBody>
      </p:sp>
      <p:sp>
        <p:nvSpPr>
          <p:cNvPr id="6" name="TextBox 5">
            <a:extLst>
              <a:ext uri="{FF2B5EF4-FFF2-40B4-BE49-F238E27FC236}">
                <a16:creationId xmlns:a16="http://schemas.microsoft.com/office/drawing/2014/main" id="{E5945E50-A071-0142-989D-F328676D8802}"/>
              </a:ext>
            </a:extLst>
          </p:cNvPr>
          <p:cNvSpPr txBox="1"/>
          <p:nvPr userDrawn="1"/>
        </p:nvSpPr>
        <p:spPr>
          <a:xfrm flipH="1">
            <a:off x="4367808"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3</a:t>
            </a:r>
          </a:p>
        </p:txBody>
      </p:sp>
      <p:sp>
        <p:nvSpPr>
          <p:cNvPr id="7" name="TextBox 6">
            <a:extLst>
              <a:ext uri="{FF2B5EF4-FFF2-40B4-BE49-F238E27FC236}">
                <a16:creationId xmlns:a16="http://schemas.microsoft.com/office/drawing/2014/main" id="{2F614F22-4D74-7342-860E-4B18A66D7E4D}"/>
              </a:ext>
            </a:extLst>
          </p:cNvPr>
          <p:cNvSpPr txBox="1"/>
          <p:nvPr userDrawn="1"/>
        </p:nvSpPr>
        <p:spPr>
          <a:xfrm flipH="1">
            <a:off x="6240016"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4</a:t>
            </a:r>
          </a:p>
        </p:txBody>
      </p:sp>
      <p:sp>
        <p:nvSpPr>
          <p:cNvPr id="8" name="TextBox 7">
            <a:extLst>
              <a:ext uri="{FF2B5EF4-FFF2-40B4-BE49-F238E27FC236}">
                <a16:creationId xmlns:a16="http://schemas.microsoft.com/office/drawing/2014/main" id="{9CFA38B9-D596-324E-B56C-86272052ED71}"/>
              </a:ext>
            </a:extLst>
          </p:cNvPr>
          <p:cNvSpPr txBox="1"/>
          <p:nvPr userDrawn="1"/>
        </p:nvSpPr>
        <p:spPr>
          <a:xfrm flipH="1">
            <a:off x="8127999" y="1436688"/>
            <a:ext cx="1592262" cy="581025"/>
          </a:xfrm>
          <a:prstGeom prst="rect">
            <a:avLst/>
          </a:prstGeom>
          <a:noFill/>
        </p:spPr>
        <p:txBody>
          <a:bodyPr wrap="square" lIns="90000" tIns="0" rIns="0" bIns="0" rtlCol="0" anchor="ctr">
            <a:noAutofit/>
          </a:bodyPr>
          <a:lstStyle/>
          <a:p>
            <a:pPr algn="l"/>
            <a:r>
              <a:rPr lang="en-US" sz="2000">
                <a:solidFill>
                  <a:schemeClr val="tx2"/>
                </a:solidFill>
                <a:latin typeface="+mj-lt"/>
              </a:rPr>
              <a:t>Week 5</a:t>
            </a:r>
          </a:p>
        </p:txBody>
      </p:sp>
      <p:sp>
        <p:nvSpPr>
          <p:cNvPr id="9" name="TextBox 8">
            <a:extLst>
              <a:ext uri="{FF2B5EF4-FFF2-40B4-BE49-F238E27FC236}">
                <a16:creationId xmlns:a16="http://schemas.microsoft.com/office/drawing/2014/main" id="{389AA766-019D-D747-8BF8-A6BB5F9B0D2A}"/>
              </a:ext>
            </a:extLst>
          </p:cNvPr>
          <p:cNvSpPr txBox="1"/>
          <p:nvPr userDrawn="1"/>
        </p:nvSpPr>
        <p:spPr>
          <a:xfrm flipH="1">
            <a:off x="10013950"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6</a:t>
            </a:r>
          </a:p>
        </p:txBody>
      </p:sp>
      <p:sp>
        <p:nvSpPr>
          <p:cNvPr id="10" name="TextBox 9">
            <a:extLst>
              <a:ext uri="{FF2B5EF4-FFF2-40B4-BE49-F238E27FC236}">
                <a16:creationId xmlns:a16="http://schemas.microsoft.com/office/drawing/2014/main" id="{FC53D296-5303-4A40-AC03-A80B718ABEE0}"/>
              </a:ext>
            </a:extLst>
          </p:cNvPr>
          <p:cNvSpPr txBox="1"/>
          <p:nvPr userDrawn="1"/>
        </p:nvSpPr>
        <p:spPr>
          <a:xfrm flipH="1">
            <a:off x="584200"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7</a:t>
            </a:r>
          </a:p>
        </p:txBody>
      </p:sp>
      <p:sp>
        <p:nvSpPr>
          <p:cNvPr id="11" name="TextBox 10">
            <a:extLst>
              <a:ext uri="{FF2B5EF4-FFF2-40B4-BE49-F238E27FC236}">
                <a16:creationId xmlns:a16="http://schemas.microsoft.com/office/drawing/2014/main" id="{28091C67-5938-734E-B7A2-BD95A68B67E6}"/>
              </a:ext>
            </a:extLst>
          </p:cNvPr>
          <p:cNvSpPr txBox="1"/>
          <p:nvPr userDrawn="1"/>
        </p:nvSpPr>
        <p:spPr>
          <a:xfrm flipH="1">
            <a:off x="2470150"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8</a:t>
            </a:r>
          </a:p>
        </p:txBody>
      </p:sp>
      <p:sp>
        <p:nvSpPr>
          <p:cNvPr id="12" name="TextBox 11">
            <a:extLst>
              <a:ext uri="{FF2B5EF4-FFF2-40B4-BE49-F238E27FC236}">
                <a16:creationId xmlns:a16="http://schemas.microsoft.com/office/drawing/2014/main" id="{F6E67942-3EF0-2141-89C0-47BA2F77054B}"/>
              </a:ext>
            </a:extLst>
          </p:cNvPr>
          <p:cNvSpPr txBox="1"/>
          <p:nvPr userDrawn="1"/>
        </p:nvSpPr>
        <p:spPr>
          <a:xfrm flipH="1">
            <a:off x="4367808"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9</a:t>
            </a:r>
          </a:p>
        </p:txBody>
      </p:sp>
      <p:sp>
        <p:nvSpPr>
          <p:cNvPr id="13" name="TextBox 12">
            <a:extLst>
              <a:ext uri="{FF2B5EF4-FFF2-40B4-BE49-F238E27FC236}">
                <a16:creationId xmlns:a16="http://schemas.microsoft.com/office/drawing/2014/main" id="{76066549-A02E-E44F-96D7-F0B171B059E3}"/>
              </a:ext>
            </a:extLst>
          </p:cNvPr>
          <p:cNvSpPr txBox="1"/>
          <p:nvPr userDrawn="1"/>
        </p:nvSpPr>
        <p:spPr>
          <a:xfrm flipH="1">
            <a:off x="6240016"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10</a:t>
            </a:r>
          </a:p>
        </p:txBody>
      </p:sp>
      <p:sp>
        <p:nvSpPr>
          <p:cNvPr id="14" name="TextBox 13">
            <a:extLst>
              <a:ext uri="{FF2B5EF4-FFF2-40B4-BE49-F238E27FC236}">
                <a16:creationId xmlns:a16="http://schemas.microsoft.com/office/drawing/2014/main" id="{898C6871-7F8D-4545-9CE1-97DF89587969}"/>
              </a:ext>
            </a:extLst>
          </p:cNvPr>
          <p:cNvSpPr txBox="1"/>
          <p:nvPr userDrawn="1"/>
        </p:nvSpPr>
        <p:spPr>
          <a:xfrm flipH="1">
            <a:off x="8127999" y="3789363"/>
            <a:ext cx="1592262" cy="581025"/>
          </a:xfrm>
          <a:prstGeom prst="rect">
            <a:avLst/>
          </a:prstGeom>
          <a:noFill/>
        </p:spPr>
        <p:txBody>
          <a:bodyPr wrap="square" lIns="90000" tIns="0" rIns="0" bIns="0" rtlCol="0" anchor="ctr">
            <a:noAutofit/>
          </a:bodyPr>
          <a:lstStyle/>
          <a:p>
            <a:pPr algn="l"/>
            <a:r>
              <a:rPr lang="en-US" sz="2000">
                <a:solidFill>
                  <a:schemeClr val="tx2"/>
                </a:solidFill>
                <a:latin typeface="+mj-lt"/>
              </a:rPr>
              <a:t>Week 11</a:t>
            </a:r>
          </a:p>
        </p:txBody>
      </p:sp>
      <p:sp>
        <p:nvSpPr>
          <p:cNvPr id="15" name="TextBox 14">
            <a:extLst>
              <a:ext uri="{FF2B5EF4-FFF2-40B4-BE49-F238E27FC236}">
                <a16:creationId xmlns:a16="http://schemas.microsoft.com/office/drawing/2014/main" id="{0BCD1BBA-EDFD-9E48-8219-788B491881B6}"/>
              </a:ext>
            </a:extLst>
          </p:cNvPr>
          <p:cNvSpPr txBox="1"/>
          <p:nvPr userDrawn="1"/>
        </p:nvSpPr>
        <p:spPr>
          <a:xfrm flipH="1">
            <a:off x="10013950"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12</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011050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Color">
    <p:spTree>
      <p:nvGrpSpPr>
        <p:cNvPr id="1" name=""/>
        <p:cNvGrpSpPr/>
        <p:nvPr/>
      </p:nvGrpSpPr>
      <p:grpSpPr>
        <a:xfrm>
          <a:off x="0" y="0"/>
          <a:ext cx="0" cy="0"/>
          <a:chOff x="0" y="0"/>
          <a:chExt cx="0" cy="0"/>
        </a:xfrm>
      </p:grpSpPr>
      <p:sp>
        <p:nvSpPr>
          <p:cNvPr id="12" name="Picture Placeholder 7"/>
          <p:cNvSpPr>
            <a:spLocks noGrp="1" noChangeAspect="1"/>
          </p:cNvSpPr>
          <p:nvPr>
            <p:ph type="pic" sz="quarter" idx="15" hasCustomPrompt="1"/>
          </p:nvPr>
        </p:nvSpPr>
        <p:spPr>
          <a:xfrm>
            <a:off x="0" y="0"/>
            <a:ext cx="12192000" cy="6868634"/>
          </a:xfrm>
          <a:noFill/>
        </p:spPr>
        <p:txBody>
          <a:bodyPr anchor="ctr">
            <a:noAutofit/>
          </a:bodyPr>
          <a:lstStyle>
            <a:lvl1pPr marL="0" indent="0" algn="ctr">
              <a:buNone/>
              <a:defRPr baseline="0">
                <a:solidFill>
                  <a:schemeClr val="tx2"/>
                </a:solidFill>
              </a:defRPr>
            </a:lvl1pPr>
          </a:lstStyle>
          <a:p>
            <a:r>
              <a:rPr lang="en-US"/>
              <a:t>Drop photography here</a:t>
            </a:r>
          </a:p>
        </p:txBody>
      </p:sp>
      <p:sp>
        <p:nvSpPr>
          <p:cNvPr id="4" name="TextBox 3"/>
          <p:cNvSpPr txBox="1"/>
          <p:nvPr userDrawn="1"/>
        </p:nvSpPr>
        <p:spPr>
          <a:xfrm>
            <a:off x="3019425" y="2867025"/>
            <a:ext cx="914400" cy="914400"/>
          </a:xfrm>
          <a:prstGeom prst="rect">
            <a:avLst/>
          </a:prstGeom>
          <a:noFill/>
        </p:spPr>
        <p:txBody>
          <a:bodyPr wrap="none" lIns="182880" tIns="146304" rIns="182880" bIns="146304" rtlCol="0">
            <a:noAutofit/>
          </a:bodyPr>
          <a:lstStyle/>
          <a:p>
            <a:pPr marL="231764" indent="-231764">
              <a:spcAft>
                <a:spcPts val="600"/>
              </a:spcAft>
              <a:buSzPct val="70000"/>
              <a:buFont typeface="Wingdings 3" pitchFamily="18" charset="2"/>
              <a:buChar char="}"/>
            </a:pPr>
            <a:endParaRPr lang="en-US" sz="2400" spc="-71">
              <a:gradFill>
                <a:gsLst>
                  <a:gs pos="2917">
                    <a:schemeClr val="tx1"/>
                  </a:gs>
                  <a:gs pos="30000">
                    <a:schemeClr val="tx1"/>
                  </a:gs>
                </a:gsLst>
                <a:lin ang="5400000" scaled="0"/>
              </a:gradFill>
            </a:endParaRPr>
          </a:p>
        </p:txBody>
      </p:sp>
      <p:sp>
        <p:nvSpPr>
          <p:cNvPr id="5" name="TextBox 4"/>
          <p:cNvSpPr txBox="1"/>
          <p:nvPr userDrawn="1"/>
        </p:nvSpPr>
        <p:spPr>
          <a:xfrm>
            <a:off x="1724025" y="2314575"/>
            <a:ext cx="914400" cy="914400"/>
          </a:xfrm>
          <a:prstGeom prst="rect">
            <a:avLst/>
          </a:prstGeom>
          <a:noFill/>
        </p:spPr>
        <p:txBody>
          <a:bodyPr wrap="none" lIns="182880" tIns="146304" rIns="182880" bIns="146304" rtlCol="0">
            <a:noAutofit/>
          </a:bodyPr>
          <a:lstStyle/>
          <a:p>
            <a:pPr marL="231764" indent="-231764">
              <a:spcAft>
                <a:spcPts val="600"/>
              </a:spcAft>
              <a:buSzPct val="70000"/>
              <a:buFont typeface="Wingdings 3" pitchFamily="18" charset="2"/>
              <a:buChar char="}"/>
            </a:pPr>
            <a:endParaRPr lang="en-US" sz="2400" spc="-71">
              <a:gradFill>
                <a:gsLst>
                  <a:gs pos="2917">
                    <a:schemeClr val="tx1"/>
                  </a:gs>
                  <a:gs pos="30000">
                    <a:schemeClr val="tx1"/>
                  </a:gs>
                </a:gsLst>
                <a:lin ang="5400000" scaled="0"/>
              </a:gradFill>
            </a:endParaRPr>
          </a:p>
        </p:txBody>
      </p:sp>
      <p:sp>
        <p:nvSpPr>
          <p:cNvPr id="7" name="Rectangle 6"/>
          <p:cNvSpPr/>
          <p:nvPr userDrawn="1"/>
        </p:nvSpPr>
        <p:spPr bwMode="auto">
          <a:xfrm>
            <a:off x="335813" y="3168612"/>
            <a:ext cx="6613451" cy="3352358"/>
          </a:xfrm>
          <a:prstGeom prst="rect">
            <a:avLst/>
          </a:prstGeom>
          <a:solidFill>
            <a:srgbClr val="00827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26" fontAlgn="base">
              <a:lnSpc>
                <a:spcPct val="90000"/>
              </a:lnSpc>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9" name="Text Placeholder 6"/>
          <p:cNvSpPr>
            <a:spLocks noGrp="1"/>
          </p:cNvSpPr>
          <p:nvPr>
            <p:ph type="body" sz="quarter" idx="13" hasCustomPrompt="1"/>
          </p:nvPr>
        </p:nvSpPr>
        <p:spPr>
          <a:xfrm>
            <a:off x="552896" y="3543682"/>
            <a:ext cx="5376993" cy="928798"/>
          </a:xfrm>
        </p:spPr>
        <p:txBody>
          <a:bodyPr>
            <a:noAutofit/>
          </a:bodyPr>
          <a:lstStyle>
            <a:lvl1pPr marL="0" indent="0">
              <a:spcBef>
                <a:spcPts val="2401"/>
              </a:spcBef>
              <a:buNone/>
              <a:defRPr sz="4400">
                <a:solidFill>
                  <a:schemeClr val="bg1"/>
                </a:solidFill>
              </a:defRPr>
            </a:lvl1pPr>
            <a:lvl2pPr marL="0" indent="0">
              <a:buNone/>
              <a:defRPr>
                <a:solidFill>
                  <a:srgbClr val="737373"/>
                </a:solidFill>
              </a:defRPr>
            </a:lvl2pPr>
          </a:lstStyle>
          <a:p>
            <a:pPr lvl="0"/>
            <a:r>
              <a:rPr lang="en-US"/>
              <a:t>Click to edit text</a:t>
            </a:r>
          </a:p>
        </p:txBody>
      </p:sp>
      <p:sp>
        <p:nvSpPr>
          <p:cNvPr id="11" name="Text Placeholder 6"/>
          <p:cNvSpPr>
            <a:spLocks noGrp="1"/>
          </p:cNvSpPr>
          <p:nvPr>
            <p:ph type="body" sz="quarter" idx="14" hasCustomPrompt="1"/>
          </p:nvPr>
        </p:nvSpPr>
        <p:spPr>
          <a:xfrm>
            <a:off x="552896" y="4574340"/>
            <a:ext cx="5376993" cy="896901"/>
          </a:xfrm>
        </p:spPr>
        <p:txBody>
          <a:bodyPr>
            <a:noAutofit/>
          </a:bodyPr>
          <a:lstStyle>
            <a:lvl1pPr marL="0" indent="0">
              <a:spcBef>
                <a:spcPts val="2401"/>
              </a:spcBef>
              <a:buNone/>
              <a:defRPr sz="2400">
                <a:solidFill>
                  <a:schemeClr val="bg1"/>
                </a:solidFill>
              </a:defRPr>
            </a:lvl1pPr>
            <a:lvl2pPr marL="0" indent="0">
              <a:buNone/>
              <a:defRPr>
                <a:solidFill>
                  <a:srgbClr val="737373"/>
                </a:solidFill>
              </a:defRPr>
            </a:lvl2pPr>
          </a:lstStyle>
          <a:p>
            <a:pPr lvl="0"/>
            <a:r>
              <a:rPr lang="en-US"/>
              <a:t>Click to edit text</a:t>
            </a:r>
          </a:p>
        </p:txBody>
      </p:sp>
    </p:spTree>
    <p:extLst>
      <p:ext uri="{BB962C8B-B14F-4D97-AF65-F5344CB8AC3E}">
        <p14:creationId xmlns:p14="http://schemas.microsoft.com/office/powerpoint/2010/main" val="2039199093"/>
      </p:ext>
    </p:extLst>
  </p:cSld>
  <p:clrMapOvr>
    <a:masterClrMapping/>
  </p:clrMapOvr>
  <p:transition>
    <p:fade/>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13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701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9" name="Text Placeholder 28">
            <a:extLst>
              <a:ext uri="{FF2B5EF4-FFF2-40B4-BE49-F238E27FC236}">
                <a16:creationId xmlns:a16="http://schemas.microsoft.com/office/drawing/2014/main" id="{2B32F430-ED23-B440-BB46-25EFAA521E1A}"/>
              </a:ext>
            </a:extLst>
          </p:cNvPr>
          <p:cNvSpPr>
            <a:spLocks noGrp="1"/>
          </p:cNvSpPr>
          <p:nvPr>
            <p:ph type="body" sz="quarter" idx="22" hasCustomPrompt="1"/>
          </p:nvPr>
        </p:nvSpPr>
        <p:spPr>
          <a:xfrm>
            <a:off x="584200" y="1436688"/>
            <a:ext cx="1595439"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1" name="Text Placeholder 28">
            <a:extLst>
              <a:ext uri="{FF2B5EF4-FFF2-40B4-BE49-F238E27FC236}">
                <a16:creationId xmlns:a16="http://schemas.microsoft.com/office/drawing/2014/main" id="{7BE96FEE-E6DA-2941-AEAC-A1C8FC164091}"/>
              </a:ext>
            </a:extLst>
          </p:cNvPr>
          <p:cNvSpPr>
            <a:spLocks noGrp="1"/>
          </p:cNvSpPr>
          <p:nvPr>
            <p:ph type="body" sz="quarter" idx="23" hasCustomPrompt="1"/>
          </p:nvPr>
        </p:nvSpPr>
        <p:spPr>
          <a:xfrm>
            <a:off x="24701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2" name="Text Placeholder 28">
            <a:extLst>
              <a:ext uri="{FF2B5EF4-FFF2-40B4-BE49-F238E27FC236}">
                <a16:creationId xmlns:a16="http://schemas.microsoft.com/office/drawing/2014/main" id="{8732B004-72E3-4E45-A749-459DEFBC1733}"/>
              </a:ext>
            </a:extLst>
          </p:cNvPr>
          <p:cNvSpPr>
            <a:spLocks noGrp="1"/>
          </p:cNvSpPr>
          <p:nvPr>
            <p:ph type="body" sz="quarter" idx="24" hasCustomPrompt="1"/>
          </p:nvPr>
        </p:nvSpPr>
        <p:spPr>
          <a:xfrm>
            <a:off x="4367808"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6" name="Text Placeholder 28">
            <a:extLst>
              <a:ext uri="{FF2B5EF4-FFF2-40B4-BE49-F238E27FC236}">
                <a16:creationId xmlns:a16="http://schemas.microsoft.com/office/drawing/2014/main" id="{8172C080-65E1-3C46-99C0-978870D28AF8}"/>
              </a:ext>
            </a:extLst>
          </p:cNvPr>
          <p:cNvSpPr>
            <a:spLocks noGrp="1"/>
          </p:cNvSpPr>
          <p:nvPr>
            <p:ph type="body" sz="quarter" idx="28" hasCustomPrompt="1"/>
          </p:nvPr>
        </p:nvSpPr>
        <p:spPr>
          <a:xfrm>
            <a:off x="584200" y="3789040"/>
            <a:ext cx="1595439"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7" name="Text Placeholder 28">
            <a:extLst>
              <a:ext uri="{FF2B5EF4-FFF2-40B4-BE49-F238E27FC236}">
                <a16:creationId xmlns:a16="http://schemas.microsoft.com/office/drawing/2014/main" id="{4928442B-3D98-0B48-9333-273D8587E0E3}"/>
              </a:ext>
            </a:extLst>
          </p:cNvPr>
          <p:cNvSpPr>
            <a:spLocks noGrp="1"/>
          </p:cNvSpPr>
          <p:nvPr>
            <p:ph type="body" sz="quarter" idx="29" hasCustomPrompt="1"/>
          </p:nvPr>
        </p:nvSpPr>
        <p:spPr>
          <a:xfrm>
            <a:off x="24701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8" name="Text Placeholder 28">
            <a:extLst>
              <a:ext uri="{FF2B5EF4-FFF2-40B4-BE49-F238E27FC236}">
                <a16:creationId xmlns:a16="http://schemas.microsoft.com/office/drawing/2014/main" id="{2961F7B7-1EDB-2C43-951E-B36532A1E791}"/>
              </a:ext>
            </a:extLst>
          </p:cNvPr>
          <p:cNvSpPr>
            <a:spLocks noGrp="1"/>
          </p:cNvSpPr>
          <p:nvPr>
            <p:ph type="body" sz="quarter" idx="30" hasCustomPrompt="1"/>
          </p:nvPr>
        </p:nvSpPr>
        <p:spPr>
          <a:xfrm>
            <a:off x="4367808"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Tree>
    <p:extLst>
      <p:ext uri="{BB962C8B-B14F-4D97-AF65-F5344CB8AC3E}">
        <p14:creationId xmlns:p14="http://schemas.microsoft.com/office/powerpoint/2010/main" val="324733425"/>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12_Header Line 12 Months">
    <p:bg>
      <p:bgPr>
        <a:solidFill>
          <a:schemeClr val="tx2"/>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accent3"/>
                </a:solidFill>
              </a:defRPr>
            </a:lvl1pPr>
          </a:lstStyle>
          <a:p>
            <a:r>
              <a:rPr lang="en-US"/>
              <a:t>Click to edit Master title style</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7015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9" name="Text Placeholder 28">
            <a:extLst>
              <a:ext uri="{FF2B5EF4-FFF2-40B4-BE49-F238E27FC236}">
                <a16:creationId xmlns:a16="http://schemas.microsoft.com/office/drawing/2014/main" id="{2B32F430-ED23-B440-BB46-25EFAA521E1A}"/>
              </a:ext>
            </a:extLst>
          </p:cNvPr>
          <p:cNvSpPr>
            <a:spLocks noGrp="1"/>
          </p:cNvSpPr>
          <p:nvPr>
            <p:ph type="body" sz="quarter" idx="22" hasCustomPrompt="1"/>
          </p:nvPr>
        </p:nvSpPr>
        <p:spPr>
          <a:xfrm>
            <a:off x="584200" y="1436688"/>
            <a:ext cx="1595439"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1" name="Text Placeholder 28">
            <a:extLst>
              <a:ext uri="{FF2B5EF4-FFF2-40B4-BE49-F238E27FC236}">
                <a16:creationId xmlns:a16="http://schemas.microsoft.com/office/drawing/2014/main" id="{7BE96FEE-E6DA-2941-AEAC-A1C8FC164091}"/>
              </a:ext>
            </a:extLst>
          </p:cNvPr>
          <p:cNvSpPr>
            <a:spLocks noGrp="1"/>
          </p:cNvSpPr>
          <p:nvPr>
            <p:ph type="body" sz="quarter" idx="23" hasCustomPrompt="1"/>
          </p:nvPr>
        </p:nvSpPr>
        <p:spPr>
          <a:xfrm>
            <a:off x="247015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2" name="Text Placeholder 28">
            <a:extLst>
              <a:ext uri="{FF2B5EF4-FFF2-40B4-BE49-F238E27FC236}">
                <a16:creationId xmlns:a16="http://schemas.microsoft.com/office/drawing/2014/main" id="{8732B004-72E3-4E45-A749-459DEFBC1733}"/>
              </a:ext>
            </a:extLst>
          </p:cNvPr>
          <p:cNvSpPr>
            <a:spLocks noGrp="1"/>
          </p:cNvSpPr>
          <p:nvPr>
            <p:ph type="body" sz="quarter" idx="24" hasCustomPrompt="1"/>
          </p:nvPr>
        </p:nvSpPr>
        <p:spPr>
          <a:xfrm>
            <a:off x="4367808"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6" name="Text Placeholder 28">
            <a:extLst>
              <a:ext uri="{FF2B5EF4-FFF2-40B4-BE49-F238E27FC236}">
                <a16:creationId xmlns:a16="http://schemas.microsoft.com/office/drawing/2014/main" id="{8172C080-65E1-3C46-99C0-978870D28AF8}"/>
              </a:ext>
            </a:extLst>
          </p:cNvPr>
          <p:cNvSpPr>
            <a:spLocks noGrp="1"/>
          </p:cNvSpPr>
          <p:nvPr>
            <p:ph type="body" sz="quarter" idx="28" hasCustomPrompt="1"/>
          </p:nvPr>
        </p:nvSpPr>
        <p:spPr>
          <a:xfrm>
            <a:off x="584200" y="3789040"/>
            <a:ext cx="1595439"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7" name="Text Placeholder 28">
            <a:extLst>
              <a:ext uri="{FF2B5EF4-FFF2-40B4-BE49-F238E27FC236}">
                <a16:creationId xmlns:a16="http://schemas.microsoft.com/office/drawing/2014/main" id="{4928442B-3D98-0B48-9333-273D8587E0E3}"/>
              </a:ext>
            </a:extLst>
          </p:cNvPr>
          <p:cNvSpPr>
            <a:spLocks noGrp="1"/>
          </p:cNvSpPr>
          <p:nvPr>
            <p:ph type="body" sz="quarter" idx="29" hasCustomPrompt="1"/>
          </p:nvPr>
        </p:nvSpPr>
        <p:spPr>
          <a:xfrm>
            <a:off x="247015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8" name="Text Placeholder 28">
            <a:extLst>
              <a:ext uri="{FF2B5EF4-FFF2-40B4-BE49-F238E27FC236}">
                <a16:creationId xmlns:a16="http://schemas.microsoft.com/office/drawing/2014/main" id="{2961F7B7-1EDB-2C43-951E-B36532A1E791}"/>
              </a:ext>
            </a:extLst>
          </p:cNvPr>
          <p:cNvSpPr>
            <a:spLocks noGrp="1"/>
          </p:cNvSpPr>
          <p:nvPr>
            <p:ph type="body" sz="quarter" idx="30" hasCustomPrompt="1"/>
          </p:nvPr>
        </p:nvSpPr>
        <p:spPr>
          <a:xfrm>
            <a:off x="4367808"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Tree>
    <p:extLst>
      <p:ext uri="{BB962C8B-B14F-4D97-AF65-F5344CB8AC3E}">
        <p14:creationId xmlns:p14="http://schemas.microsoft.com/office/powerpoint/2010/main" val="1069804265"/>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14_Header Line 12 Months">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9C8D47-3F89-2440-BD17-30886A5B991A}"/>
              </a:ext>
            </a:extLst>
          </p:cNvPr>
          <p:cNvSpPr/>
          <p:nvPr userDrawn="1"/>
        </p:nvSpPr>
        <p:spPr bwMode="auto">
          <a:xfrm>
            <a:off x="0" y="0"/>
            <a:ext cx="5959475"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3477325" cy="1107996"/>
          </a:xfrm>
        </p:spPr>
        <p:txBody>
          <a:bodyPr wrap="square">
            <a:spAutoFit/>
          </a:bodyPr>
          <a:lstStyle>
            <a:lvl1pPr>
              <a:defRPr>
                <a:solidFill>
                  <a:schemeClr val="accent3"/>
                </a:solidFill>
              </a:defRPr>
            </a:lvl1pPr>
          </a:lstStyle>
          <a:p>
            <a:r>
              <a:rPr lang="en-US"/>
              <a:t>Click to edit Master title style</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 name="Text Placeholder 4">
            <a:extLst>
              <a:ext uri="{FF2B5EF4-FFF2-40B4-BE49-F238E27FC236}">
                <a16:creationId xmlns:a16="http://schemas.microsoft.com/office/drawing/2014/main" id="{C0CD7CCE-7A0A-2445-87E0-A18FB3B723C6}"/>
              </a:ext>
            </a:extLst>
          </p:cNvPr>
          <p:cNvSpPr>
            <a:spLocks noGrp="1"/>
          </p:cNvSpPr>
          <p:nvPr>
            <p:ph type="body" sz="quarter" idx="34"/>
          </p:nvPr>
        </p:nvSpPr>
        <p:spPr>
          <a:xfrm>
            <a:off x="584200" y="2017713"/>
            <a:ext cx="3481388" cy="430887"/>
          </a:xfrm>
        </p:spPr>
        <p:txBody>
          <a:bodyPr/>
          <a:lstStyle>
            <a:lvl1pPr marL="0" indent="0">
              <a:buNone/>
              <a:defRPr>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1085591983"/>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16BDF4B0-32EF-4DA8-9A83-B73DD831057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923741044"/>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8A09A47B-FEF5-47F3-B2DD-A73E7C3234AF}"/>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922425137"/>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5" orient="horz" pos="2160">
          <p15:clr>
            <a:srgbClr val="5ACBF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79738"/>
            <a:ext cx="4163125" cy="3289300"/>
          </a:xfrm>
        </p:spPr>
        <p:txBody>
          <a:bodyPr anchor="t"/>
          <a:lstStyle>
            <a:lvl1pPr>
              <a:defRPr sz="2800"/>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6C2F1290-9237-4BEE-AAAC-6708F286265B}"/>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459948420"/>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itle - Square Photo Left">
    <p:bg>
      <p:bgRef idx="1001">
        <a:schemeClr val="bg1"/>
      </p:bgRef>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50285C0-813F-A744-BFD3-CF358EAC839C}"/>
              </a:ext>
            </a:extLst>
          </p:cNvPr>
          <p:cNvSpPr>
            <a:spLocks noGrp="1"/>
          </p:cNvSpPr>
          <p:nvPr>
            <p:ph type="pic" sz="quarter" idx="10"/>
          </p:nvPr>
        </p:nvSpPr>
        <p:spPr>
          <a:xfrm>
            <a:off x="0" y="0"/>
            <a:ext cx="6892925" cy="6858000"/>
          </a:xfrm>
        </p:spPr>
        <p:txBody>
          <a:bodyPr/>
          <a:lstStyle/>
          <a:p>
            <a:r>
              <a:rPr lang="en-US"/>
              <a:t>Click icon to add picture</a:t>
            </a:r>
          </a:p>
        </p:txBody>
      </p:sp>
      <p:sp>
        <p:nvSpPr>
          <p:cNvPr id="6" name="Title 1">
            <a:extLst>
              <a:ext uri="{FF2B5EF4-FFF2-40B4-BE49-F238E27FC236}">
                <a16:creationId xmlns:a16="http://schemas.microsoft.com/office/drawing/2014/main" id="{44B1F25D-69F5-D649-BBA0-613396C764AC}"/>
              </a:ext>
            </a:extLst>
          </p:cNvPr>
          <p:cNvSpPr>
            <a:spLocks noGrp="1"/>
          </p:cNvSpPr>
          <p:nvPr>
            <p:ph type="title" idx="4294967295"/>
          </p:nvPr>
        </p:nvSpPr>
        <p:spPr>
          <a:xfrm>
            <a:off x="7192963" y="457200"/>
            <a:ext cx="4416425" cy="553998"/>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8E421BE-E139-D243-8336-8A8C46F7F743}"/>
              </a:ext>
            </a:extLst>
          </p:cNvPr>
          <p:cNvSpPr>
            <a:spLocks noGrp="1"/>
          </p:cNvSpPr>
          <p:nvPr>
            <p:ph type="body" sz="quarter" idx="11"/>
          </p:nvPr>
        </p:nvSpPr>
        <p:spPr>
          <a:xfrm>
            <a:off x="7192963" y="1436688"/>
            <a:ext cx="3470275" cy="2043636"/>
          </a:xfrm>
        </p:spPr>
        <p:txBody>
          <a:bodyPr/>
          <a:lstStyle>
            <a:lvl1pPr marL="0" indent="0">
              <a:buFontTx/>
              <a:buNone/>
              <a:defRPr/>
            </a:lvl1pPr>
            <a:lvl2pPr marL="228600" indent="0">
              <a:buFontTx/>
              <a:buNone/>
              <a:defRPr/>
            </a:lvl2pPr>
            <a:lvl3pPr marL="457200" indent="0">
              <a:buFontTx/>
              <a:buNone/>
              <a:defRPr/>
            </a:lvl3pPr>
            <a:lvl4pPr marL="661988" indent="0">
              <a:buFontTx/>
              <a:buNone/>
              <a:defRPr/>
            </a:lvl4pPr>
            <a:lvl5pPr marL="855663" indent="0">
              <a:buFontTx/>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55716245"/>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8" pos="4342">
          <p15:clr>
            <a:srgbClr val="A4A3A4"/>
          </p15:clr>
        </p15:guide>
        <p15:guide id="19" pos="4531">
          <p15:clr>
            <a:srgbClr val="A4A3A4"/>
          </p15:clr>
        </p15:guide>
        <p15:guide id="28" orient="horz" pos="905">
          <p15:clr>
            <a:srgbClr val="5ACBF0"/>
          </p15:clr>
        </p15:guide>
        <p15:guide id="30" orient="horz" pos="288">
          <p15:clr>
            <a:srgbClr val="5ACBF0"/>
          </p15:clr>
        </p15:guide>
      </p15:sldGuideLst>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Title - Square Photo Right">
    <p:bg>
      <p:bgRef idx="1001">
        <a:schemeClr val="bg1"/>
      </p:bgRef>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50285C0-813F-A744-BFD3-CF358EAC839C}"/>
              </a:ext>
            </a:extLst>
          </p:cNvPr>
          <p:cNvSpPr>
            <a:spLocks noGrp="1"/>
          </p:cNvSpPr>
          <p:nvPr>
            <p:ph type="pic" sz="quarter" idx="10"/>
          </p:nvPr>
        </p:nvSpPr>
        <p:spPr>
          <a:xfrm>
            <a:off x="5299075" y="0"/>
            <a:ext cx="6892925" cy="6858000"/>
          </a:xfrm>
        </p:spPr>
        <p:txBody>
          <a:bodyPr/>
          <a:lstStyle/>
          <a:p>
            <a:r>
              <a:rPr lang="en-US"/>
              <a:t>Click icon to add picture</a:t>
            </a:r>
          </a:p>
        </p:txBody>
      </p:sp>
      <p:sp>
        <p:nvSpPr>
          <p:cNvPr id="6" name="Title 1">
            <a:extLst>
              <a:ext uri="{FF2B5EF4-FFF2-40B4-BE49-F238E27FC236}">
                <a16:creationId xmlns:a16="http://schemas.microsoft.com/office/drawing/2014/main" id="{44B1F25D-69F5-D649-BBA0-613396C764AC}"/>
              </a:ext>
            </a:extLst>
          </p:cNvPr>
          <p:cNvSpPr>
            <a:spLocks noGrp="1"/>
          </p:cNvSpPr>
          <p:nvPr>
            <p:ph type="title" idx="4294967295"/>
          </p:nvPr>
        </p:nvSpPr>
        <p:spPr>
          <a:xfrm>
            <a:off x="584200" y="457200"/>
            <a:ext cx="4416425" cy="553998"/>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8E421BE-E139-D243-8336-8A8C46F7F743}"/>
              </a:ext>
            </a:extLst>
          </p:cNvPr>
          <p:cNvSpPr>
            <a:spLocks noGrp="1"/>
          </p:cNvSpPr>
          <p:nvPr>
            <p:ph type="body" sz="quarter" idx="11"/>
          </p:nvPr>
        </p:nvSpPr>
        <p:spPr>
          <a:xfrm>
            <a:off x="584200" y="1436688"/>
            <a:ext cx="3470275" cy="2302169"/>
          </a:xfrm>
        </p:spPr>
        <p:txBody>
          <a:bodyPr/>
          <a:lstStyle>
            <a:lvl1pPr marL="0" indent="0">
              <a:buFontTx/>
              <a:buNone/>
              <a:defRPr sz="2200"/>
            </a:lvl1pPr>
            <a:lvl2pPr marL="228600" indent="0">
              <a:buFontTx/>
              <a:buNone/>
              <a:defRPr sz="2200"/>
            </a:lvl2pPr>
            <a:lvl3pPr marL="457200" indent="0">
              <a:buFontTx/>
              <a:buNone/>
              <a:defRPr sz="2200"/>
            </a:lvl3pPr>
            <a:lvl4pPr marL="661988" indent="0">
              <a:buFontTx/>
              <a:buNone/>
              <a:defRPr sz="2200"/>
            </a:lvl4pPr>
            <a:lvl5pPr marL="855663" indent="0">
              <a:buFontTx/>
              <a:buNone/>
              <a:defRPr sz="2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7360109"/>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8" pos="3160">
          <p15:clr>
            <a:srgbClr val="A4A3A4"/>
          </p15:clr>
        </p15:guide>
        <p15:guide id="19" pos="3341">
          <p15:clr>
            <a:srgbClr val="A4A3A4"/>
          </p15:clr>
        </p15:guide>
        <p15:guide id="28" orient="horz" pos="905">
          <p15:clr>
            <a:srgbClr val="5ACBF0"/>
          </p15:clr>
        </p15:guide>
        <p15:guide id="30" orient="horz" pos="288">
          <p15:clr>
            <a:srgbClr val="5ACBF0"/>
          </p15:clr>
        </p15:guide>
      </p15:sldGuideLst>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Photo full bleed upp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585789"/>
            <a:ext cx="12192000" cy="1362282"/>
          </a:xfrm>
          <a:noFill/>
        </p:spPr>
        <p:txBody>
          <a:bodyPr lIns="585216" tIns="0" rIns="585216" bIns="586800" anchor="t"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020935817"/>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Photo full bleed low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3657600"/>
            <a:ext cx="12192000" cy="3200400"/>
          </a:xfrm>
          <a:gradFill flip="none" rotWithShape="1">
            <a:gsLst>
              <a:gs pos="40000">
                <a:srgbClr val="000000">
                  <a:alpha val="70000"/>
                </a:srgbClr>
              </a:gs>
              <a:gs pos="100000">
                <a:srgbClr val="000000">
                  <a:alpha val="0"/>
                </a:srgbClr>
              </a:gs>
            </a:gsLst>
            <a:lin ang="16200000" scaled="1"/>
            <a:tileRect/>
          </a:gradFill>
        </p:spPr>
        <p:txBody>
          <a:bodyPr lIns="585216" tIns="585216" rIns="585216" bIns="585216" anchor="b"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774644023"/>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hite, MS logo, WWLP">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70801" y="2724301"/>
            <a:ext cx="8278115" cy="1279689"/>
          </a:xfrm>
          <a:noFill/>
        </p:spPr>
        <p:txBody>
          <a:bodyPr lIns="91440" tIns="91440" rIns="182880" bIns="91440" anchor="t" anchorCtr="0"/>
          <a:lstStyle>
            <a:lvl1pPr>
              <a:defRPr lang="en-US" sz="9001" kern="1200" spc="0" baseline="0" dirty="0">
                <a:solidFill>
                  <a:srgbClr val="0078D7"/>
                </a:solidFill>
                <a:latin typeface="+mj-lt"/>
                <a:ea typeface="+mn-ea"/>
                <a:cs typeface="+mn-cs"/>
              </a:defRPr>
            </a:lvl1pPr>
          </a:lstStyle>
          <a:p>
            <a:r>
              <a:rPr lang="en-US"/>
              <a:t>Insert Title</a:t>
            </a:r>
          </a:p>
        </p:txBody>
      </p:sp>
      <p:sp>
        <p:nvSpPr>
          <p:cNvPr id="12" name="Text Placeholder 4"/>
          <p:cNvSpPr>
            <a:spLocks noGrp="1"/>
          </p:cNvSpPr>
          <p:nvPr>
            <p:ph type="body" sz="quarter" idx="17" hasCustomPrompt="1"/>
          </p:nvPr>
        </p:nvSpPr>
        <p:spPr>
          <a:xfrm>
            <a:off x="270801" y="4255545"/>
            <a:ext cx="8278115" cy="517193"/>
          </a:xfrm>
          <a:noFill/>
        </p:spPr>
        <p:txBody>
          <a:bodyPr/>
          <a:lstStyle>
            <a:lvl1pPr marL="0" indent="0">
              <a:buNone/>
              <a:defRPr sz="2401">
                <a:solidFill>
                  <a:srgbClr val="737373"/>
                </a:solidFill>
                <a:latin typeface="+mj-lt"/>
              </a:defRPr>
            </a:lvl1pPr>
            <a:lvl2pPr marL="342910" indent="0">
              <a:buNone/>
              <a:defRPr>
                <a:solidFill>
                  <a:schemeClr val="accent1"/>
                </a:solidFill>
              </a:defRPr>
            </a:lvl2pPr>
            <a:lvl3pPr marL="571522" indent="0">
              <a:buNone/>
              <a:defRPr>
                <a:solidFill>
                  <a:schemeClr val="accent1"/>
                </a:solidFill>
              </a:defRPr>
            </a:lvl3pPr>
            <a:lvl4pPr marL="800131" indent="0">
              <a:buNone/>
              <a:defRPr>
                <a:solidFill>
                  <a:schemeClr val="accent1"/>
                </a:solidFill>
              </a:defRPr>
            </a:lvl4pPr>
            <a:lvl5pPr marL="1028737" indent="0">
              <a:buNone/>
              <a:defRPr>
                <a:solidFill>
                  <a:schemeClr val="accent1"/>
                </a:solidFill>
              </a:defRPr>
            </a:lvl5pPr>
          </a:lstStyle>
          <a:p>
            <a:pPr lvl="0"/>
            <a:r>
              <a:rPr lang="en-US"/>
              <a:t>Presenter Name, Title</a:t>
            </a:r>
          </a:p>
        </p:txBody>
      </p:sp>
      <p:pic>
        <p:nvPicPr>
          <p:cNvPr id="11"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416606" y="424164"/>
            <a:ext cx="1368335" cy="293628"/>
          </a:xfrm>
          <a:prstGeom prst="rect">
            <a:avLst/>
          </a:prstGeom>
          <a:noFill/>
          <a:extLst>
            <a:ext uri="{909E8E84-426E-40DD-AFC4-6F175D3DCCD1}">
              <a14:hiddenFill xmlns:a14="http://schemas.microsoft.com/office/drawing/2010/main">
                <a:solidFill>
                  <a:srgbClr val="FFFFFF"/>
                </a:solidFill>
              </a14:hiddenFill>
            </a:ext>
          </a:extLst>
        </p:spPr>
      </p:pic>
      <p:sp>
        <p:nvSpPr>
          <p:cNvPr id="18" name="Footer Placeholder 2"/>
          <p:cNvSpPr>
            <a:spLocks noGrp="1"/>
          </p:cNvSpPr>
          <p:nvPr>
            <p:ph type="ftr" sz="quarter" idx="10"/>
          </p:nvPr>
        </p:nvSpPr>
        <p:spPr>
          <a:xfrm>
            <a:off x="27080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cxnSp>
        <p:nvCxnSpPr>
          <p:cNvPr id="15" name="Straight Connector 14"/>
          <p:cNvCxnSpPr/>
          <p:nvPr userDrawn="1"/>
        </p:nvCxnSpPr>
        <p:spPr>
          <a:xfrm>
            <a:off x="1960407" y="1072827"/>
            <a:ext cx="0" cy="361204"/>
          </a:xfrm>
          <a:prstGeom prst="line">
            <a:avLst/>
          </a:prstGeom>
          <a:ln>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2042522" y="919798"/>
            <a:ext cx="2969343" cy="361204"/>
          </a:xfrm>
          <a:prstGeom prst="rect">
            <a:avLst/>
          </a:prstGeom>
          <a:noFill/>
        </p:spPr>
        <p:txBody>
          <a:bodyPr wrap="square" lIns="182880" tIns="146304" rIns="182880" bIns="146304" rtlCol="0">
            <a:noAutofit/>
          </a:bodyPr>
          <a:lstStyle/>
          <a:p>
            <a:pPr marL="0" indent="0">
              <a:spcAft>
                <a:spcPts val="600"/>
              </a:spcAft>
              <a:buSzPct val="70000"/>
              <a:buFontTx/>
              <a:buNone/>
            </a:pPr>
            <a:r>
              <a:rPr lang="en-US" sz="2400" spc="-71">
                <a:solidFill>
                  <a:schemeClr val="bg1"/>
                </a:solidFill>
                <a:latin typeface="+mj-lt"/>
              </a:rPr>
              <a:t>WWLP</a:t>
            </a:r>
          </a:p>
        </p:txBody>
      </p:sp>
      <p:cxnSp>
        <p:nvCxnSpPr>
          <p:cNvPr id="20" name="Straight Connector 19"/>
          <p:cNvCxnSpPr/>
          <p:nvPr userDrawn="1"/>
        </p:nvCxnSpPr>
        <p:spPr>
          <a:xfrm>
            <a:off x="2110883" y="412305"/>
            <a:ext cx="0" cy="361204"/>
          </a:xfrm>
          <a:prstGeom prst="line">
            <a:avLst/>
          </a:prstGeom>
          <a:ln>
            <a:solidFill>
              <a:srgbClr val="737373"/>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2192997" y="259276"/>
            <a:ext cx="2969343" cy="361204"/>
          </a:xfrm>
          <a:prstGeom prst="rect">
            <a:avLst/>
          </a:prstGeom>
          <a:noFill/>
        </p:spPr>
        <p:txBody>
          <a:bodyPr wrap="square" lIns="182880" tIns="146304" rIns="182880" bIns="146304" rtlCol="0">
            <a:noAutofit/>
          </a:bodyPr>
          <a:lstStyle/>
          <a:p>
            <a:pPr marL="0" indent="0">
              <a:spcAft>
                <a:spcPts val="600"/>
              </a:spcAft>
              <a:buSzPct val="70000"/>
              <a:buFontTx/>
              <a:buNone/>
            </a:pPr>
            <a:r>
              <a:rPr lang="en-US" sz="2400" spc="-71">
                <a:solidFill>
                  <a:srgbClr val="737373"/>
                </a:solidFill>
                <a:latin typeface="+mj-lt"/>
              </a:rPr>
              <a:t>WCS</a:t>
            </a:r>
          </a:p>
        </p:txBody>
      </p:sp>
    </p:spTree>
    <p:extLst>
      <p:ext uri="{BB962C8B-B14F-4D97-AF65-F5344CB8AC3E}">
        <p14:creationId xmlns:p14="http://schemas.microsoft.com/office/powerpoint/2010/main" val="2828282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mp; Non-bulleted text: Color">
    <p:spTree>
      <p:nvGrpSpPr>
        <p:cNvPr id="1" name=""/>
        <p:cNvGrpSpPr/>
        <p:nvPr/>
      </p:nvGrpSpPr>
      <p:grpSpPr>
        <a:xfrm>
          <a:off x="0" y="0"/>
          <a:ext cx="0" cy="0"/>
          <a:chOff x="0" y="0"/>
          <a:chExt cx="0" cy="0"/>
        </a:xfrm>
      </p:grpSpPr>
      <p:sp>
        <p:nvSpPr>
          <p:cNvPr id="5" name="Rectangle 4"/>
          <p:cNvSpPr/>
          <p:nvPr userDrawn="1"/>
        </p:nvSpPr>
        <p:spPr bwMode="auto">
          <a:xfrm>
            <a:off x="0" y="0"/>
            <a:ext cx="12192000" cy="6858000"/>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26" fontAlgn="base">
              <a:lnSpc>
                <a:spcPct val="90000"/>
              </a:lnSpc>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3" name="Footer Placeholder 2"/>
          <p:cNvSpPr>
            <a:spLocks noGrp="1"/>
          </p:cNvSpPr>
          <p:nvPr>
            <p:ph type="ftr" sz="quarter" idx="10"/>
          </p:nvPr>
        </p:nvSpPr>
        <p:spPr>
          <a:xfrm>
            <a:off x="661481" y="6322759"/>
            <a:ext cx="4378795" cy="364224"/>
          </a:xfrm>
          <a:prstGeom prst="rect">
            <a:avLst/>
          </a:prstGeom>
        </p:spPr>
        <p:txBody>
          <a:bodyPr/>
          <a:lstStyle>
            <a:lvl1pPr>
              <a:defRPr>
                <a:solidFill>
                  <a:schemeClr val="bg1"/>
                </a:solidFill>
                <a:latin typeface="+mj-lt"/>
              </a:defRPr>
            </a:lvl1pPr>
          </a:lstStyle>
          <a:p>
            <a:r>
              <a:rPr lang="en-US"/>
              <a:t>Microsoft Confidential. For partner use only.</a:t>
            </a:r>
          </a:p>
        </p:txBody>
      </p:sp>
      <p:sp>
        <p:nvSpPr>
          <p:cNvPr id="4" name="Slide Number Placeholder 3"/>
          <p:cNvSpPr>
            <a:spLocks noGrp="1"/>
          </p:cNvSpPr>
          <p:nvPr>
            <p:ph type="sldNum" sz="quarter" idx="11"/>
          </p:nvPr>
        </p:nvSpPr>
        <p:spPr>
          <a:xfrm>
            <a:off x="310439" y="6322759"/>
            <a:ext cx="349196" cy="364224"/>
          </a:xfrm>
          <a:prstGeom prst="rect">
            <a:avLst/>
          </a:prstGeom>
        </p:spPr>
        <p:txBody>
          <a:bodyPr/>
          <a:lstStyle>
            <a:lvl1pPr>
              <a:defRPr>
                <a:solidFill>
                  <a:schemeClr val="bg1"/>
                </a:solidFill>
                <a:latin typeface="+mj-lt"/>
              </a:defRPr>
            </a:lvl1pPr>
          </a:lstStyle>
          <a:p>
            <a:fld id="{894E8EF0-91FF-4791-8529-F57CE0475C15}" type="slidenum">
              <a:rPr lang="en-US" smtClean="0"/>
              <a:pPr/>
              <a:t>‹#›</a:t>
            </a:fld>
            <a:endParaRPr lang="en-US"/>
          </a:p>
        </p:txBody>
      </p:sp>
      <p:sp>
        <p:nvSpPr>
          <p:cNvPr id="11" name="Title 1"/>
          <p:cNvSpPr>
            <a:spLocks noGrp="1"/>
          </p:cNvSpPr>
          <p:nvPr>
            <p:ph type="title"/>
          </p:nvPr>
        </p:nvSpPr>
        <p:spPr>
          <a:xfrm>
            <a:off x="310439" y="673773"/>
            <a:ext cx="10774656" cy="899665"/>
          </a:xfrm>
        </p:spPr>
        <p:txBody>
          <a:bodyPr/>
          <a:lstStyle>
            <a:lvl1pPr>
              <a:defRPr>
                <a:solidFill>
                  <a:schemeClr val="bg1"/>
                </a:solidFill>
              </a:defRPr>
            </a:lvl1pPr>
          </a:lstStyle>
          <a:p>
            <a:r>
              <a:rPr lang="en-US"/>
              <a:t>Click to edit Master title style</a:t>
            </a:r>
          </a:p>
        </p:txBody>
      </p:sp>
      <p:sp>
        <p:nvSpPr>
          <p:cNvPr id="12" name="Text Placeholder 6"/>
          <p:cNvSpPr>
            <a:spLocks noGrp="1"/>
          </p:cNvSpPr>
          <p:nvPr>
            <p:ph type="body" sz="quarter" idx="12"/>
          </p:nvPr>
        </p:nvSpPr>
        <p:spPr>
          <a:xfrm>
            <a:off x="351641" y="1744453"/>
            <a:ext cx="9860673" cy="556563"/>
          </a:xfrm>
        </p:spPr>
        <p:txBody>
          <a:bodyPr/>
          <a:lstStyle>
            <a:lvl1pPr marL="1589" indent="0">
              <a:lnSpc>
                <a:spcPts val="2900"/>
              </a:lnSpc>
              <a:spcBef>
                <a:spcPts val="0"/>
              </a:spcBef>
              <a:spcAft>
                <a:spcPts val="1801"/>
              </a:spcAft>
              <a:buNone/>
              <a:defRPr sz="2401">
                <a:solidFill>
                  <a:schemeClr val="bg1"/>
                </a:solidFill>
                <a:latin typeface="+mj-lt"/>
              </a:defRPr>
            </a:lvl1pPr>
            <a:lvl2pPr marL="1589" indent="0">
              <a:lnSpc>
                <a:spcPts val="2900"/>
              </a:lnSpc>
              <a:spcBef>
                <a:spcPts val="0"/>
              </a:spcBef>
              <a:spcAft>
                <a:spcPts val="1801"/>
              </a:spcAft>
              <a:buNone/>
              <a:defRPr sz="2401">
                <a:solidFill>
                  <a:schemeClr val="bg1"/>
                </a:solidFill>
                <a:latin typeface="+mj-lt"/>
              </a:defRPr>
            </a:lvl2pPr>
            <a:lvl3pPr marL="1589" indent="0">
              <a:lnSpc>
                <a:spcPts val="2900"/>
              </a:lnSpc>
              <a:spcBef>
                <a:spcPts val="0"/>
              </a:spcBef>
              <a:spcAft>
                <a:spcPts val="1801"/>
              </a:spcAft>
              <a:buNone/>
              <a:defRPr sz="2401">
                <a:solidFill>
                  <a:schemeClr val="bg1"/>
                </a:solidFill>
                <a:latin typeface="+mj-lt"/>
              </a:defRPr>
            </a:lvl3pPr>
            <a:lvl4pPr marL="1589" indent="0">
              <a:lnSpc>
                <a:spcPts val="2900"/>
              </a:lnSpc>
              <a:spcBef>
                <a:spcPts val="0"/>
              </a:spcBef>
              <a:spcAft>
                <a:spcPts val="1801"/>
              </a:spcAft>
              <a:buNone/>
              <a:defRPr sz="2401">
                <a:solidFill>
                  <a:schemeClr val="bg1"/>
                </a:solidFill>
                <a:latin typeface="+mj-lt"/>
              </a:defRPr>
            </a:lvl4pPr>
            <a:lvl5pPr marL="1589" indent="0">
              <a:lnSpc>
                <a:spcPts val="2900"/>
              </a:lnSpc>
              <a:spcBef>
                <a:spcPts val="0"/>
              </a:spcBef>
              <a:spcAft>
                <a:spcPts val="1801"/>
              </a:spcAft>
              <a:buNone/>
              <a:defRPr sz="2401">
                <a:solidFill>
                  <a:schemeClr val="bg1"/>
                </a:solidFill>
                <a:latin typeface="+mj-lt"/>
              </a:defRPr>
            </a:lvl5pPr>
          </a:lstStyle>
          <a:p>
            <a:pPr lvl="0"/>
            <a:r>
              <a:rPr lang="en-US"/>
              <a:t>Click to edit Master text styles</a:t>
            </a:r>
          </a:p>
        </p:txBody>
      </p:sp>
    </p:spTree>
    <p:extLst>
      <p:ext uri="{BB962C8B-B14F-4D97-AF65-F5344CB8AC3E}">
        <p14:creationId xmlns:p14="http://schemas.microsoft.com/office/powerpoint/2010/main" val="313823293"/>
      </p:ext>
    </p:extLst>
  </p:cSld>
  <p:clrMapOvr>
    <a:masterClrMapping/>
  </p:clrMapOvr>
  <p:transition>
    <p:fade/>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1D4894F6-B50F-43E1-83FC-4F2200B2FA6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564388461"/>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1_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1D4894F6-B50F-43E1-83FC-4F2200B2FA6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5" name="Title 1">
            <a:extLst>
              <a:ext uri="{FF2B5EF4-FFF2-40B4-BE49-F238E27FC236}">
                <a16:creationId xmlns:a16="http://schemas.microsoft.com/office/drawing/2014/main" id="{04D80903-AB2F-EA47-B1B9-181A4D5084E7}"/>
              </a:ext>
            </a:extLst>
          </p:cNvPr>
          <p:cNvSpPr txBox="1">
            <a:spLocks/>
          </p:cNvSpPr>
          <p:nvPr userDrawn="1"/>
        </p:nvSpPr>
        <p:spPr>
          <a:xfrm>
            <a:off x="584200" y="2425780"/>
            <a:ext cx="5511800" cy="1107996"/>
          </a:xfrm>
          <a:prstGeom prst="rect">
            <a:avLst/>
          </a:prstGeom>
          <a:noFill/>
        </p:spPr>
        <p:txBody>
          <a:bodyPr vert="horz" wrap="square" lIns="0" tIns="0" rIns="0" bIns="0" rtlCol="0" anchor="b" anchorCtr="0">
            <a:spAutoFit/>
          </a:bodyPr>
          <a:lstStyle>
            <a:lvl1pPr algn="l" defTabSz="932742" rtl="0" eaLnBrk="1" latinLnBrk="0" hangingPunct="1">
              <a:lnSpc>
                <a:spcPct val="100000"/>
              </a:lnSpc>
              <a:spcBef>
                <a:spcPct val="0"/>
              </a:spcBef>
              <a:buNone/>
              <a:defRPr lang="en-US" sz="3600" b="0" kern="1200" cap="none" spc="-50" baseline="0">
                <a:ln w="3175">
                  <a:noFill/>
                </a:ln>
                <a:solidFill>
                  <a:schemeClr val="tx1"/>
                </a:solidFill>
                <a:effectLst/>
                <a:latin typeface="+mj-lt"/>
                <a:ea typeface="+mn-ea"/>
                <a:cs typeface="Segoe UI" panose="020B0502040204020203" pitchFamily="34" charset="0"/>
              </a:defRPr>
            </a:lvl1pPr>
          </a:lstStyle>
          <a:p>
            <a:r>
              <a:rPr lang="en-US"/>
              <a:t>Event name or presentation title </a:t>
            </a:r>
          </a:p>
        </p:txBody>
      </p:sp>
      <p:sp>
        <p:nvSpPr>
          <p:cNvPr id="7" name="Text Placeholder 4">
            <a:extLst>
              <a:ext uri="{FF2B5EF4-FFF2-40B4-BE49-F238E27FC236}">
                <a16:creationId xmlns:a16="http://schemas.microsoft.com/office/drawing/2014/main" id="{A200C02C-4314-EE45-A300-21710CAE4FE5}"/>
              </a:ext>
            </a:extLst>
          </p:cNvPr>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9" name="MS logo white - EMF" descr="Microsoft logo white text version">
            <a:extLst>
              <a:ext uri="{FF2B5EF4-FFF2-40B4-BE49-F238E27FC236}">
                <a16:creationId xmlns:a16="http://schemas.microsoft.com/office/drawing/2014/main" id="{EDE56B65-3E69-6146-8830-D107DE1E3AE7}"/>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451772776"/>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Photo full bleed righ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6522720" y="0"/>
            <a:ext cx="5669280" cy="6858000"/>
          </a:xfrm>
          <a:gradFill flip="none" rotWithShape="1">
            <a:gsLst>
              <a:gs pos="50000">
                <a:srgbClr val="000000">
                  <a:alpha val="70000"/>
                </a:srgbClr>
              </a:gs>
              <a:gs pos="100000">
                <a:srgbClr val="000000">
                  <a:alpha val="0"/>
                </a:srgbClr>
              </a:gs>
            </a:gsLst>
            <a:lin ang="10800000" scaled="1"/>
            <a:tileRect/>
          </a:gradFill>
          <a:ln>
            <a:noFill/>
          </a:ln>
        </p:spPr>
        <p:txBody>
          <a:bodyPr lIns="585216" tIns="585216" rIns="585216" bIns="585216" anchor="ctr">
            <a:noAutofit/>
          </a:bodyPr>
          <a:lstStyle>
            <a:lvl1pPr algn="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A629011D-E3B4-416F-9D7F-7A99AE49F65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477490924"/>
      </p:ext>
    </p:extLst>
  </p:cSld>
  <p:clrMapOvr>
    <a:masterClrMapping/>
  </p:clrMapOvr>
  <p:transition>
    <p:fade/>
  </p:transition>
  <p:extLst>
    <p:ext uri="{DCECCB84-F9BA-43D5-87BE-67443E8EF086}">
      <p15:sldGuideLst xmlns:p15="http://schemas.microsoft.com/office/powerpoint/2012/main">
        <p15:guide id="7" pos="4105">
          <p15:clr>
            <a:srgbClr val="5ACBF0"/>
          </p15:clr>
        </p15:guide>
        <p15:guide id="8" orient="horz" pos="2160">
          <p15:clr>
            <a:srgbClr val="5ACBF0"/>
          </p15:clr>
        </p15:guide>
      </p15:sldGuideLst>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0" y="0"/>
            <a:ext cx="12192000" cy="4572000"/>
          </a:xfrm>
          <a:blipFill>
            <a:blip r:embed="rId2"/>
            <a:stretch>
              <a:fillRect/>
            </a:stretch>
          </a:blipFill>
        </p:spPr>
        <p:txBody>
          <a:bodyPr vert="horz" wrap="square" lIns="0" tIns="128016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A996C37-D0C9-4349-A860-B639C4EB9D5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201291621"/>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5ACBF0"/>
          </p15:clr>
        </p15:guide>
      </p15:sldGuideLst>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37160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D6FDE6F-0F4B-446A-A51F-494FB099665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163211999"/>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866287"/>
            <a:ext cx="11018520" cy="553998"/>
          </a:xfrm>
        </p:spPr>
        <p:txBody>
          <a:bodyPr anchor="ctr"/>
          <a:lstStyle>
            <a:lvl1pPr algn="l">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37160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D6FDE6F-0F4B-446A-A51F-494FB099665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426921548"/>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5367528" cy="3474720"/>
          </a:xfrm>
          <a:blipFill>
            <a:blip r:embed="rId2"/>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39255" y="2025650"/>
            <a:ext cx="5367528" cy="3474720"/>
          </a:xfrm>
          <a:blipFill>
            <a:blip r:embed="rId3"/>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0" name="TextBox 9">
            <a:extLst>
              <a:ext uri="{FF2B5EF4-FFF2-40B4-BE49-F238E27FC236}">
                <a16:creationId xmlns:a16="http://schemas.microsoft.com/office/drawing/2014/main" id="{CAF59E09-7602-42B9-AB0C-9D1365A9EBB2}"/>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117331904"/>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guide id="8" orient="horz" pos="3464">
          <p15:clr>
            <a:srgbClr val="5ACBF0"/>
          </p15:clr>
        </p15:guide>
      </p15:sldGuideLst>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3"/>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4"/>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Box 13">
            <a:extLst>
              <a:ext uri="{FF2B5EF4-FFF2-40B4-BE49-F238E27FC236}">
                <a16:creationId xmlns:a16="http://schemas.microsoft.com/office/drawing/2014/main" id="{52B36921-D927-4BA6-8891-8AEE978492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930073561"/>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guide id="10" orient="horz" pos="3465">
          <p15:clr>
            <a:srgbClr val="5ACBF0"/>
          </p15:clr>
        </p15:guide>
      </p15:sldGuideLst>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3413908" y="2025650"/>
            <a:ext cx="2532888" cy="2532888"/>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45204" y="2025650"/>
            <a:ext cx="2532888" cy="2532888"/>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ltGray">
          <a:xfrm>
            <a:off x="9073895" y="2025650"/>
            <a:ext cx="2532888" cy="2532888"/>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16" name="TextBox 15">
            <a:extLst>
              <a:ext uri="{FF2B5EF4-FFF2-40B4-BE49-F238E27FC236}">
                <a16:creationId xmlns:a16="http://schemas.microsoft.com/office/drawing/2014/main" id="{5CF56B00-AAD4-4F4F-8228-B6CF8367DE0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00859489"/>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2870">
          <p15:clr>
            <a:srgbClr val="5ACBF0"/>
          </p15:clr>
        </p15:guide>
      </p15:sldGuideLst>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Two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5334000"/>
            <a:ext cx="4892040" cy="9350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6062472" cy="2807208"/>
          </a:xfrm>
          <a:blipFill>
            <a:blip r:embed="rId2"/>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6714744" y="5334000"/>
            <a:ext cx="4892040" cy="938212"/>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6129528" y="2286000"/>
            <a:ext cx="6062472" cy="2807208"/>
          </a:xfrm>
          <a:blipFill>
            <a:blip r:embed="rId3"/>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8CE10F07-B8D9-4B69-A567-8BEDE6973D9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86454314"/>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4" orient="horz" pos="3209">
          <p15:clr>
            <a:srgbClr val="5ACBF0"/>
          </p15:clr>
        </p15:guide>
        <p15:guide id="5" pos="3826">
          <p15:clr>
            <a:srgbClr val="5ACBF0"/>
          </p15:clr>
        </p15:guide>
        <p15:guide id="6" pos="3859">
          <p15:clr>
            <a:srgbClr val="5ACBF0"/>
          </p15:clr>
        </p15:guide>
        <p15:guide id="11" pos="1910">
          <p15:clr>
            <a:srgbClr val="5ACBF0"/>
          </p15:clr>
        </p15:guide>
        <p15:guide id="12" pos="5770">
          <p15:clr>
            <a:srgbClr val="5ACBF0"/>
          </p15:clr>
        </p15:guide>
        <p15:guide id="13" orient="horz" pos="3360">
          <p15:clr>
            <a:srgbClr val="5ACBF0"/>
          </p15:clr>
        </p15:guide>
        <p15:guide id="14" orient="horz">
          <p15:clr>
            <a:srgbClr val="5ACBF0"/>
          </p15:clr>
        </p15:guide>
        <p15:guide id="15" pos="3451">
          <p15:clr>
            <a:srgbClr val="5ACBF0"/>
          </p15:clr>
        </p15:guide>
        <p15:guide id="16" pos="4229">
          <p15:clr>
            <a:srgbClr val="5ACBF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ullet: Color">
    <p:spTree>
      <p:nvGrpSpPr>
        <p:cNvPr id="1" name=""/>
        <p:cNvGrpSpPr/>
        <p:nvPr/>
      </p:nvGrpSpPr>
      <p:grpSpPr>
        <a:xfrm>
          <a:off x="0" y="0"/>
          <a:ext cx="0" cy="0"/>
          <a:chOff x="0" y="0"/>
          <a:chExt cx="0" cy="0"/>
        </a:xfrm>
      </p:grpSpPr>
      <p:sp>
        <p:nvSpPr>
          <p:cNvPr id="5" name="Rectangle 4"/>
          <p:cNvSpPr/>
          <p:nvPr userDrawn="1"/>
        </p:nvSpPr>
        <p:spPr bwMode="auto">
          <a:xfrm>
            <a:off x="0" y="0"/>
            <a:ext cx="12192000" cy="6858000"/>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26" fontAlgn="base">
              <a:lnSpc>
                <a:spcPct val="90000"/>
              </a:lnSpc>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310439" y="705859"/>
            <a:ext cx="10902993" cy="899665"/>
          </a:xfrm>
        </p:spPr>
        <p:txBody>
          <a:bodyPr/>
          <a:lstStyle>
            <a:lvl1pPr>
              <a:defRPr sz="4800">
                <a:solidFill>
                  <a:schemeClr val="bg1"/>
                </a:solidFill>
              </a:defRPr>
            </a:lvl1pPr>
          </a:lstStyle>
          <a:p>
            <a:r>
              <a:rPr lang="en-US"/>
              <a:t>Click to edit agenda</a:t>
            </a:r>
          </a:p>
        </p:txBody>
      </p:sp>
      <p:sp>
        <p:nvSpPr>
          <p:cNvPr id="3" name="Footer Placeholder 2"/>
          <p:cNvSpPr>
            <a:spLocks noGrp="1"/>
          </p:cNvSpPr>
          <p:nvPr>
            <p:ph type="ftr" sz="quarter" idx="10"/>
          </p:nvPr>
        </p:nvSpPr>
        <p:spPr>
          <a:xfrm>
            <a:off x="661481" y="6322759"/>
            <a:ext cx="4378795" cy="364224"/>
          </a:xfrm>
          <a:prstGeom prst="rect">
            <a:avLst/>
          </a:prstGeom>
        </p:spPr>
        <p:txBody>
          <a:bodyPr/>
          <a:lstStyle>
            <a:lvl1pPr>
              <a:defRPr>
                <a:solidFill>
                  <a:schemeClr val="bg1"/>
                </a:solidFill>
                <a:latin typeface="+mj-lt"/>
              </a:defRPr>
            </a:lvl1pPr>
          </a:lstStyle>
          <a:p>
            <a:r>
              <a:rPr lang="en-US"/>
              <a:t>Microsoft Confidential. For partner use only.</a:t>
            </a:r>
          </a:p>
        </p:txBody>
      </p:sp>
      <p:sp>
        <p:nvSpPr>
          <p:cNvPr id="4" name="Slide Number Placeholder 3"/>
          <p:cNvSpPr>
            <a:spLocks noGrp="1"/>
          </p:cNvSpPr>
          <p:nvPr>
            <p:ph type="sldNum" sz="quarter" idx="11"/>
          </p:nvPr>
        </p:nvSpPr>
        <p:spPr>
          <a:xfrm>
            <a:off x="310439" y="6322759"/>
            <a:ext cx="349196" cy="364224"/>
          </a:xfrm>
          <a:prstGeom prst="rect">
            <a:avLst/>
          </a:prstGeom>
        </p:spPr>
        <p:txBody>
          <a:bodyPr/>
          <a:lstStyle>
            <a:lvl1pPr>
              <a:defRPr>
                <a:solidFill>
                  <a:schemeClr val="bg1"/>
                </a:solidFill>
                <a:latin typeface="+mj-lt"/>
              </a:defRPr>
            </a:lvl1pPr>
          </a:lstStyle>
          <a:p>
            <a:fld id="{894E8EF0-91FF-4791-8529-F57CE0475C15}" type="slidenum">
              <a:rPr lang="en-US" smtClean="0"/>
              <a:pPr/>
              <a:t>‹#›</a:t>
            </a:fld>
            <a:endParaRPr lang="en-US"/>
          </a:p>
        </p:txBody>
      </p:sp>
      <p:sp>
        <p:nvSpPr>
          <p:cNvPr id="6" name="Text Placeholder 6"/>
          <p:cNvSpPr>
            <a:spLocks noGrp="1"/>
          </p:cNvSpPr>
          <p:nvPr>
            <p:ph type="body" sz="quarter" idx="12"/>
          </p:nvPr>
        </p:nvSpPr>
        <p:spPr>
          <a:xfrm>
            <a:off x="312002" y="1741924"/>
            <a:ext cx="10899370" cy="1112612"/>
          </a:xfrm>
        </p:spPr>
        <p:txBody>
          <a:bodyPr/>
          <a:lstStyle>
            <a:lvl1pPr marL="282585" indent="-282585">
              <a:spcBef>
                <a:spcPts val="400"/>
              </a:spcBef>
              <a:spcAft>
                <a:spcPts val="600"/>
              </a:spcAft>
              <a:buClr>
                <a:schemeClr val="bg1"/>
              </a:buClr>
              <a:buFont typeface="Arial" charset="0"/>
              <a:buChar char="•"/>
              <a:defRPr sz="3700">
                <a:solidFill>
                  <a:schemeClr val="bg1"/>
                </a:solidFill>
              </a:defRPr>
            </a:lvl1pPr>
            <a:lvl2pPr marL="461979" indent="-234959">
              <a:buClr>
                <a:schemeClr val="bg1"/>
              </a:buClr>
              <a:buSzPct val="70000"/>
              <a:buFont typeface="Arial" charset="0"/>
              <a:buChar char="•"/>
              <a:defRPr sz="2000">
                <a:solidFill>
                  <a:schemeClr val="bg1"/>
                </a:solidFill>
              </a:defRPr>
            </a:lvl2pPr>
            <a:lvl3pPr marL="687412" indent="-225433">
              <a:buClr>
                <a:schemeClr val="bg1"/>
              </a:buClr>
              <a:defRPr>
                <a:solidFill>
                  <a:schemeClr val="bg1"/>
                </a:solidFill>
              </a:defRPr>
            </a:lvl3pPr>
            <a:lvl4pPr marL="914433" indent="-227021">
              <a:buClr>
                <a:schemeClr val="bg1"/>
              </a:buClr>
              <a:defRPr>
                <a:solidFill>
                  <a:schemeClr val="bg1"/>
                </a:solidFill>
              </a:defRPr>
            </a:lvl4pPr>
            <a:lvl5pPr marL="1141454" indent="-227021">
              <a:buClr>
                <a:schemeClr val="bg1"/>
              </a:buClr>
              <a:tabLst>
                <a:tab pos="1141454" algn="l"/>
              </a:tabLst>
              <a:defRPr>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806119540"/>
      </p:ext>
    </p:extLst>
  </p:cSld>
  <p:clrMapOvr>
    <a:masterClrMapping/>
  </p:clrMapOvr>
  <p:transition>
    <p:fade/>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Thre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7"/>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2852928"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4023360"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4669536" y="4799409"/>
            <a:ext cx="2852928"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4084320" y="2286000"/>
            <a:ext cx="4023360"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8753856" y="4799410"/>
            <a:ext cx="2852928"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8168640" y="2286000"/>
            <a:ext cx="4023360"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42B999C7-F5A8-46A6-92C5-AA3BE4E2693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116900016"/>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2534">
          <p15:clr>
            <a:srgbClr val="5ACBF0"/>
          </p15:clr>
        </p15:guide>
        <p15:guide id="6" pos="2573">
          <p15:clr>
            <a:srgbClr val="5ACBF0"/>
          </p15:clr>
        </p15:guide>
        <p15:guide id="8" pos="5109">
          <p15:clr>
            <a:srgbClr val="5ACBF0"/>
          </p15:clr>
        </p15:guide>
        <p15:guide id="9" pos="5145">
          <p15:clr>
            <a:srgbClr val="5ACBF0"/>
          </p15:clr>
        </p15:guide>
        <p15:guide id="11" pos="1266">
          <p15:clr>
            <a:srgbClr val="5ACBF0"/>
          </p15:clr>
        </p15:guide>
        <p15:guide id="12" pos="3840">
          <p15:clr>
            <a:srgbClr val="5ACBF0"/>
          </p15:clr>
        </p15:guide>
        <p15:guide id="13" pos="6414">
          <p15:clr>
            <a:srgbClr val="5ACBF0"/>
          </p15:clr>
        </p15:guide>
        <p15:guide id="14" orient="horz" pos="1074">
          <p15:clr>
            <a:srgbClr val="5ACBF0"/>
          </p15:clr>
        </p15:guide>
        <p15:guide id="15" pos="2168">
          <p15:clr>
            <a:srgbClr val="5ACBF0"/>
          </p15:clr>
        </p15:guide>
        <p15:guide id="16" pos="2944">
          <p15:clr>
            <a:srgbClr val="5ACBF0"/>
          </p15:clr>
        </p15:guide>
        <p15:guide id="17" pos="4738">
          <p15:clr>
            <a:srgbClr val="5ACBF0"/>
          </p15:clr>
        </p15:guide>
        <p15:guide id="18" pos="5514">
          <p15:clr>
            <a:srgbClr val="5ACBF0"/>
          </p15:clr>
        </p15:guide>
      </p15:sldGuideLst>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Four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1828800"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999232"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3649472" y="4799409"/>
            <a:ext cx="1828800"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3064256" y="2286000"/>
            <a:ext cx="2999232"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6713728" y="4799410"/>
            <a:ext cx="1828800"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6128512" y="2286000"/>
            <a:ext cx="2999232"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9777984" y="4799409"/>
            <a:ext cx="1828800"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9192768" y="2286000"/>
            <a:ext cx="2999232"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785633690"/>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1890">
          <p15:clr>
            <a:srgbClr val="5ACBF0"/>
          </p15:clr>
        </p15:guide>
        <p15:guide id="6" pos="1930">
          <p15:clr>
            <a:srgbClr val="5ACBF0"/>
          </p15:clr>
        </p15:guide>
        <p15:guide id="7" pos="5749">
          <p15:clr>
            <a:srgbClr val="5ACBF0"/>
          </p15:clr>
        </p15:guide>
        <p15:guide id="8" pos="3820">
          <p15:clr>
            <a:srgbClr val="5ACBF0"/>
          </p15:clr>
        </p15:guide>
        <p15:guide id="9" pos="3860">
          <p15:clr>
            <a:srgbClr val="5ACBF0"/>
          </p15:clr>
        </p15:guide>
        <p15:guide id="10" pos="5789">
          <p15:clr>
            <a:srgbClr val="5ACBF0"/>
          </p15:clr>
        </p15:guide>
        <p15:guide id="11" pos="944">
          <p15:clr>
            <a:srgbClr val="5ACBF0"/>
          </p15:clr>
        </p15:guide>
        <p15:guide id="12" pos="2876">
          <p15:clr>
            <a:srgbClr val="5ACBF0"/>
          </p15:clr>
        </p15:guide>
        <p15:guide id="13" pos="4807">
          <p15:clr>
            <a:srgbClr val="5ACBF0"/>
          </p15:clr>
        </p15:guide>
        <p15:guide id="14" pos="6736">
          <p15:clr>
            <a:srgbClr val="5ACBF0"/>
          </p15:clr>
        </p15:guide>
        <p15:guide id="15" orient="horz">
          <p15:clr>
            <a:srgbClr val="5ACBF0"/>
          </p15:clr>
        </p15:guide>
        <p15:guide id="16" pos="1524">
          <p15:clr>
            <a:srgbClr val="5ACBF0"/>
          </p15:clr>
        </p15:guide>
        <p15:guide id="17" pos="2298">
          <p15:clr>
            <a:srgbClr val="5ACBF0"/>
          </p15:clr>
        </p15:guide>
        <p15:guide id="18" pos="3450">
          <p15:clr>
            <a:srgbClr val="5ACBF0"/>
          </p15:clr>
        </p15:guide>
        <p15:guide id="19" pos="4230">
          <p15:clr>
            <a:srgbClr val="5ACBF0"/>
          </p15:clr>
        </p15:guide>
        <p15:guide id="20" pos="5380">
          <p15:clr>
            <a:srgbClr val="5ACBF0"/>
          </p15:clr>
        </p15:guide>
        <p15:guide id="21" pos="6156">
          <p15:clr>
            <a:srgbClr val="5ACBF0"/>
          </p15:clr>
        </p15:guide>
      </p15:sldGuideLst>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Fiv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292608" y="4800600"/>
            <a:ext cx="1801368"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386584"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2743962" y="4799409"/>
            <a:ext cx="1801368"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2451354" y="2286000"/>
            <a:ext cx="2386584"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5195316" y="4799410"/>
            <a:ext cx="1801368"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4902708" y="2286000"/>
            <a:ext cx="2386584"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7646670" y="4799409"/>
            <a:ext cx="1801368"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7354062" y="2286000"/>
            <a:ext cx="2386584"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21" name="Text Placeholder 3">
            <a:extLst>
              <a:ext uri="{FF2B5EF4-FFF2-40B4-BE49-F238E27FC236}">
                <a16:creationId xmlns:a16="http://schemas.microsoft.com/office/drawing/2014/main" id="{5B1B6F72-F14C-40F1-8B29-8620AA34DC63}"/>
              </a:ext>
            </a:extLst>
          </p:cNvPr>
          <p:cNvSpPr>
            <a:spLocks noGrp="1"/>
          </p:cNvSpPr>
          <p:nvPr>
            <p:ph type="body" sz="quarter" idx="22"/>
          </p:nvPr>
        </p:nvSpPr>
        <p:spPr>
          <a:xfrm>
            <a:off x="10098024" y="4799409"/>
            <a:ext cx="1801368"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20" name="Picture Placeholder" descr="This photo is a 'placeholder' only. Drag or drop your photo here, or click and tap the center to insert a photo.">
            <a:extLst>
              <a:ext uri="{FF2B5EF4-FFF2-40B4-BE49-F238E27FC236}">
                <a16:creationId xmlns:a16="http://schemas.microsoft.com/office/drawing/2014/main" id="{2AD682C7-20D7-4ED0-99A7-C8530DAC8612}"/>
              </a:ext>
            </a:extLst>
          </p:cNvPr>
          <p:cNvSpPr>
            <a:spLocks noGrp="1"/>
          </p:cNvSpPr>
          <p:nvPr>
            <p:ph type="pic" sz="quarter" idx="21" hasCustomPrompt="1"/>
          </p:nvPr>
        </p:nvSpPr>
        <p:spPr bwMode="ltGray">
          <a:xfrm>
            <a:off x="9805416" y="2286000"/>
            <a:ext cx="2386584" cy="2286000"/>
          </a:xfrm>
          <a:blipFill>
            <a:blip r:embed="rId6"/>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990870099"/>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8" pos="4631">
          <p15:clr>
            <a:srgbClr val="5ACBF0"/>
          </p15:clr>
        </p15:guide>
        <p15:guide id="9" pos="4593">
          <p15:clr>
            <a:srgbClr val="5ACBF0"/>
          </p15:clr>
        </p15:guide>
        <p15:guide id="10" pos="6134">
          <p15:clr>
            <a:srgbClr val="5ACBF0"/>
          </p15:clr>
        </p15:guide>
        <p15:guide id="11" pos="1323">
          <p15:clr>
            <a:srgbClr val="5ACBF0"/>
          </p15:clr>
        </p15:guide>
        <p15:guide id="12" pos="2865">
          <p15:clr>
            <a:srgbClr val="5ACBF0"/>
          </p15:clr>
        </p15:guide>
        <p15:guide id="13" pos="4815">
          <p15:clr>
            <a:srgbClr val="5ACBF0"/>
          </p15:clr>
        </p15:guide>
        <p15:guide id="14" pos="6361">
          <p15:clr>
            <a:srgbClr val="5ACBF0"/>
          </p15:clr>
        </p15:guide>
        <p15:guide id="15" orient="horz">
          <p15:clr>
            <a:srgbClr val="5ACBF0"/>
          </p15:clr>
        </p15:guide>
        <p15:guide id="16" pos="1727">
          <p15:clr>
            <a:srgbClr val="5ACBF0"/>
          </p15:clr>
        </p15:guide>
        <p15:guide id="17" pos="2294">
          <p15:clr>
            <a:srgbClr val="5ACBF0"/>
          </p15:clr>
        </p15:guide>
        <p15:guide id="18" pos="3273">
          <p15:clr>
            <a:srgbClr val="5ACBF0"/>
          </p15:clr>
        </p15:guide>
        <p15:guide id="19" pos="4411">
          <p15:clr>
            <a:srgbClr val="5ACBF0"/>
          </p15:clr>
        </p15:guide>
        <p15:guide id="21" pos="6179">
          <p15:clr>
            <a:srgbClr val="5ACBF0"/>
          </p15:clr>
        </p15:guide>
        <p15:guide id="22" pos="1501">
          <p15:clr>
            <a:srgbClr val="5ACBF0"/>
          </p15:clr>
        </p15:guide>
        <p15:guide id="23" pos="1543">
          <p15:clr>
            <a:srgbClr val="5ACBF0"/>
          </p15:clr>
        </p15:guide>
        <p15:guide id="24" pos="3049">
          <p15:clr>
            <a:srgbClr val="5ACBF0"/>
          </p15:clr>
        </p15:guide>
        <p15:guide id="25" pos="3088">
          <p15:clr>
            <a:srgbClr val="5ACBF0"/>
          </p15:clr>
        </p15:guide>
        <p15:guide id="26" pos="5954">
          <p15:clr>
            <a:srgbClr val="5ACBF0"/>
          </p15:clr>
        </p15:guide>
        <p15:guide id="27" pos="3840">
          <p15:clr>
            <a:srgbClr val="5ACBF0"/>
          </p15:clr>
        </p15:guide>
        <p15:guide id="28" pos="5386">
          <p15:clr>
            <a:srgbClr val="5ACBF0"/>
          </p15:clr>
        </p15:guide>
        <p15:guide id="29" pos="753">
          <p15:clr>
            <a:srgbClr val="5ACBF0"/>
          </p15:clr>
        </p15:guide>
        <p15:guide id="30" pos="6927">
          <p15:clr>
            <a:srgbClr val="5ACBF0"/>
          </p15:clr>
        </p15:guide>
      </p15:sldGuideLst>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Thre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8962"/>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2037906"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2037906"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4939284"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4939284"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7840663"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7840663"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20" name="TextBox 19">
            <a:extLst>
              <a:ext uri="{FF2B5EF4-FFF2-40B4-BE49-F238E27FC236}">
                <a16:creationId xmlns:a16="http://schemas.microsoft.com/office/drawing/2014/main" id="{0D6AFB7A-35B4-4881-AB50-D112482166B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207378968"/>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3840">
          <p15:clr>
            <a:srgbClr val="5ACBF0"/>
          </p15:clr>
        </p15:guide>
        <p15:guide id="4" pos="1283">
          <p15:clr>
            <a:srgbClr val="5ACBF0"/>
          </p15:clr>
        </p15:guide>
        <p15:guide id="5" pos="5666">
          <p15:clr>
            <a:srgbClr val="5ACBF0"/>
          </p15:clr>
        </p15:guide>
        <p15:guide id="6" pos="2741">
          <p15:clr>
            <a:srgbClr val="5ACBF0"/>
          </p15:clr>
        </p15:guide>
        <p15:guide id="7" pos="2012">
          <p15:clr>
            <a:srgbClr val="5ACBF0"/>
          </p15:clr>
        </p15:guide>
        <p15:guide id="8" pos="3109">
          <p15:clr>
            <a:srgbClr val="5ACBF0"/>
          </p15:clr>
        </p15:guide>
        <p15:guide id="9" pos="4570">
          <p15:clr>
            <a:srgbClr val="5ACBF0"/>
          </p15:clr>
        </p15:guide>
        <p15:guide id="11" pos="6397">
          <p15:clr>
            <a:srgbClr val="5ACBF0"/>
          </p15:clr>
        </p15:guide>
        <p15:guide id="12" orient="horz" pos="1440">
          <p15:clr>
            <a:srgbClr val="5ACBF0"/>
          </p15:clr>
        </p15:guide>
        <p15:guide id="13" pos="4938">
          <p15:clr>
            <a:srgbClr val="5ACBF0"/>
          </p15:clr>
        </p15:guide>
        <p15:guide id="14" orient="horz" pos="2894">
          <p15:clr>
            <a:srgbClr val="5ACBF0"/>
          </p15:clr>
        </p15:guide>
      </p15:sldGuideLst>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Four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3487250"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348725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6390300"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639030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9293351" y="2286000"/>
            <a:ext cx="2313432" cy="2313432"/>
          </a:xfrm>
          <a:prstGeom prst="ellipse">
            <a:avLst/>
          </a:prstGeom>
          <a:blipFill>
            <a:blip r:embed="rId5"/>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9293351"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745001042"/>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4025">
          <p15:clr>
            <a:srgbClr val="5ACBF0"/>
          </p15:clr>
        </p15:guide>
        <p15:guide id="5" pos="5854">
          <p15:clr>
            <a:srgbClr val="5ACBF0"/>
          </p15:clr>
        </p15:guide>
        <p15:guide id="7" pos="3654">
          <p15:clr>
            <a:srgbClr val="5ACBF0"/>
          </p15:clr>
        </p15:guide>
        <p15:guide id="8" pos="2195">
          <p15:clr>
            <a:srgbClr val="5ACBF0"/>
          </p15:clr>
        </p15:guide>
        <p15:guide id="10" pos="2926">
          <p15:clr>
            <a:srgbClr val="5ACBF0"/>
          </p15:clr>
        </p15:guide>
        <p15:guide id="11" pos="4756">
          <p15:clr>
            <a:srgbClr val="5ACBF0"/>
          </p15:clr>
        </p15:guide>
        <p15:guide id="12" pos="6581">
          <p15:clr>
            <a:srgbClr val="5ACBF0"/>
          </p15:clr>
        </p15:guide>
        <p15:guide id="13" pos="1097">
          <p15:clr>
            <a:srgbClr val="5ACBF0"/>
          </p15:clr>
        </p15:guide>
        <p15:guide id="14" orient="horz" pos="1440">
          <p15:clr>
            <a:srgbClr val="5ACBF0"/>
          </p15:clr>
        </p15:guide>
        <p15:guide id="15" pos="1826">
          <p15:clr>
            <a:srgbClr val="5ACBF0"/>
          </p15:clr>
        </p15:guide>
        <p15:guide id="18" pos="5483">
          <p15:clr>
            <a:srgbClr val="5ACBF0"/>
          </p15:clr>
        </p15:guide>
        <p15:guide id="19" orient="horz" pos="2898">
          <p15:clr>
            <a:srgbClr val="5ACBF0"/>
          </p15:clr>
        </p15:guide>
      </p15:sldGuideLst>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Fiv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1737360" cy="1737360"/>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2905506" y="2286000"/>
            <a:ext cx="1737360" cy="1737360"/>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2905506"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5227320" y="2286000"/>
            <a:ext cx="1737360" cy="1737360"/>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5227320" y="4235451"/>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7548118" y="2286000"/>
            <a:ext cx="1737360" cy="1737360"/>
          </a:xfrm>
          <a:prstGeom prst="ellipse">
            <a:avLst/>
          </a:prstGeom>
          <a:blipFill>
            <a:blip r:embed="rId5"/>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insert44</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7548118"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E4DC3400-0B11-4EA0-9B8D-6FADE6964F37}"/>
              </a:ext>
            </a:extLst>
          </p:cNvPr>
          <p:cNvSpPr>
            <a:spLocks noGrp="1" noChangeAspect="1"/>
          </p:cNvSpPr>
          <p:nvPr>
            <p:ph type="pic" sz="quarter" idx="23" hasCustomPrompt="1"/>
          </p:nvPr>
        </p:nvSpPr>
        <p:spPr bwMode="ltGray">
          <a:xfrm>
            <a:off x="9869423" y="2286000"/>
            <a:ext cx="1737360" cy="1737360"/>
          </a:xfrm>
          <a:prstGeom prst="ellipse">
            <a:avLst/>
          </a:prstGeom>
          <a:blipFill>
            <a:blip r:embed="rId6"/>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20" name="Text Placeholder 3">
            <a:extLst>
              <a:ext uri="{FF2B5EF4-FFF2-40B4-BE49-F238E27FC236}">
                <a16:creationId xmlns:a16="http://schemas.microsoft.com/office/drawing/2014/main" id="{133C357E-ECC0-485F-9033-5D4DEC8774BB}"/>
              </a:ext>
            </a:extLst>
          </p:cNvPr>
          <p:cNvSpPr>
            <a:spLocks noGrp="1"/>
          </p:cNvSpPr>
          <p:nvPr>
            <p:ph type="body" sz="quarter" idx="24"/>
          </p:nvPr>
        </p:nvSpPr>
        <p:spPr>
          <a:xfrm>
            <a:off x="9869423"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28877300"/>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2664">
          <p15:clr>
            <a:srgbClr val="5ACBF0"/>
          </p15:clr>
        </p15:guide>
        <p15:guide id="3" pos="6216">
          <p15:clr>
            <a:srgbClr val="5ACBF0"/>
          </p15:clr>
        </p15:guide>
        <p15:guide id="5" pos="5850">
          <p15:clr>
            <a:srgbClr val="5ACBF0"/>
          </p15:clr>
        </p15:guide>
        <p15:guide id="7" pos="4392">
          <p15:clr>
            <a:srgbClr val="5ACBF0"/>
          </p15:clr>
        </p15:guide>
        <p15:guide id="8" pos="3292">
          <p15:clr>
            <a:srgbClr val="5ACBF0"/>
          </p15:clr>
        </p15:guide>
        <p15:guide id="10" pos="2926">
          <p15:clr>
            <a:srgbClr val="5ACBF0"/>
          </p15:clr>
        </p15:guide>
        <p15:guide id="11" pos="4754">
          <p15:clr>
            <a:srgbClr val="5ACBF0"/>
          </p15:clr>
        </p15:guide>
        <p15:guide id="13" pos="1464">
          <p15:clr>
            <a:srgbClr val="5ACBF0"/>
          </p15:clr>
        </p15:guide>
        <p15:guide id="14" orient="horz" pos="1440">
          <p15:clr>
            <a:srgbClr val="5ACBF0"/>
          </p15:clr>
        </p15:guide>
        <p15:guide id="15" pos="1830">
          <p15:clr>
            <a:srgbClr val="5ACBF0"/>
          </p15:clr>
        </p15:guide>
        <p15:guide id="16" orient="horz" pos="2533">
          <p15:clr>
            <a:srgbClr val="5ACBF0"/>
          </p15:clr>
        </p15:guide>
      </p15:sldGuideLst>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Quote slide 1b">
    <p:bg>
      <p:bgRef idx="1001">
        <a:schemeClr val="bg2"/>
      </p:bgRef>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DD89A49A-58E0-6646-8574-0B0729961CFB}"/>
              </a:ext>
            </a:extLst>
          </p:cNvPr>
          <p:cNvSpPr>
            <a:spLocks noGrp="1"/>
          </p:cNvSpPr>
          <p:nvPr>
            <p:ph type="body" sz="quarter" idx="18" hasCustomPrompt="1"/>
          </p:nvPr>
        </p:nvSpPr>
        <p:spPr>
          <a:xfrm>
            <a:off x="1739900" y="3779493"/>
            <a:ext cx="5795963" cy="276999"/>
          </a:xfrm>
        </p:spPr>
        <p:txBody>
          <a:bodyPr/>
          <a:lstStyle>
            <a:lvl1pPr marL="0" indent="0" algn="l">
              <a:spcBef>
                <a:spcPts val="0"/>
              </a:spcBef>
              <a:buNone/>
              <a:defRPr sz="1800">
                <a:solidFill>
                  <a:schemeClr val="tx1"/>
                </a:solidFill>
                <a:latin typeface="+mj-lt"/>
              </a:defRPr>
            </a:lvl1pPr>
          </a:lstStyle>
          <a:p>
            <a:pPr lvl="0"/>
            <a:r>
              <a:rPr lang="en-US"/>
              <a:t>Name attribute</a:t>
            </a:r>
          </a:p>
        </p:txBody>
      </p:sp>
      <p:sp>
        <p:nvSpPr>
          <p:cNvPr id="9" name="Text Placeholder 3">
            <a:extLst>
              <a:ext uri="{FF2B5EF4-FFF2-40B4-BE49-F238E27FC236}">
                <a16:creationId xmlns:a16="http://schemas.microsoft.com/office/drawing/2014/main" id="{53C890AF-C449-E34D-86FC-4BE82A41ED0D}"/>
              </a:ext>
            </a:extLst>
          </p:cNvPr>
          <p:cNvSpPr>
            <a:spLocks noGrp="1"/>
          </p:cNvSpPr>
          <p:nvPr>
            <p:ph type="body" sz="quarter" idx="20" hasCustomPrompt="1"/>
          </p:nvPr>
        </p:nvSpPr>
        <p:spPr>
          <a:xfrm>
            <a:off x="1739900" y="4077072"/>
            <a:ext cx="5795963" cy="215444"/>
          </a:xfrm>
        </p:spPr>
        <p:txBody>
          <a:bodyPr/>
          <a:lstStyle>
            <a:lvl1pPr marL="0" indent="0" algn="l">
              <a:spcBef>
                <a:spcPts val="0"/>
              </a:spcBef>
              <a:buNone/>
              <a:defRPr sz="1400">
                <a:solidFill>
                  <a:schemeClr val="tx1"/>
                </a:solidFill>
                <a:latin typeface="+mn-lt"/>
              </a:defRPr>
            </a:lvl1pPr>
          </a:lstStyle>
          <a:p>
            <a:pPr lvl="0"/>
            <a:r>
              <a:rPr lang="en-US"/>
              <a:t>Job title or another attribute</a:t>
            </a:r>
          </a:p>
        </p:txBody>
      </p:sp>
      <p:sp>
        <p:nvSpPr>
          <p:cNvPr id="10" name="Title 1">
            <a:extLst>
              <a:ext uri="{FF2B5EF4-FFF2-40B4-BE49-F238E27FC236}">
                <a16:creationId xmlns:a16="http://schemas.microsoft.com/office/drawing/2014/main" id="{4B9A47D2-7C06-3E47-802E-BD98760204B1}"/>
              </a:ext>
            </a:extLst>
          </p:cNvPr>
          <p:cNvSpPr>
            <a:spLocks noGrp="1"/>
          </p:cNvSpPr>
          <p:nvPr>
            <p:ph type="title" hasCustomPrompt="1"/>
          </p:nvPr>
        </p:nvSpPr>
        <p:spPr>
          <a:xfrm>
            <a:off x="1739899" y="2025650"/>
            <a:ext cx="9866313" cy="1661993"/>
          </a:xfrm>
        </p:spPr>
        <p:txBody>
          <a:bodyPr anchor="b"/>
          <a:lstStyle>
            <a:lvl1pPr>
              <a:defRPr>
                <a:solidFill>
                  <a:schemeClr val="accent3"/>
                </a:solidFill>
              </a:defRPr>
            </a:lvl1pPr>
          </a:lstStyle>
          <a:p>
            <a:r>
              <a:rPr lang="en-US"/>
              <a:t>Add quote text here Add quote text here Add quote text here Add quote text here Add quote text here</a:t>
            </a:r>
          </a:p>
        </p:txBody>
      </p:sp>
    </p:spTree>
    <p:extLst>
      <p:ext uri="{BB962C8B-B14F-4D97-AF65-F5344CB8AC3E}">
        <p14:creationId xmlns:p14="http://schemas.microsoft.com/office/powerpoint/2010/main" val="258367898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Quote slide 2b">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339D5D9-B234-7B4F-90F8-2A7ABA2E4ABF}"/>
              </a:ext>
            </a:extLst>
          </p:cNvPr>
          <p:cNvSpPr/>
          <p:nvPr userDrawn="1"/>
        </p:nvSpPr>
        <p:spPr bwMode="auto">
          <a:xfrm>
            <a:off x="0" y="0"/>
            <a:ext cx="81280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4" name="Text Placeholder 3">
            <a:extLst>
              <a:ext uri="{FF2B5EF4-FFF2-40B4-BE49-F238E27FC236}">
                <a16:creationId xmlns:a16="http://schemas.microsoft.com/office/drawing/2014/main" id="{549D697E-24D0-AB42-8E18-256C047E4063}"/>
              </a:ext>
            </a:extLst>
          </p:cNvPr>
          <p:cNvSpPr>
            <a:spLocks noGrp="1"/>
          </p:cNvSpPr>
          <p:nvPr>
            <p:ph type="body" sz="quarter" idx="18" hasCustomPrompt="1"/>
          </p:nvPr>
        </p:nvSpPr>
        <p:spPr>
          <a:xfrm>
            <a:off x="8420100" y="2044961"/>
            <a:ext cx="3478213" cy="276999"/>
          </a:xfrm>
        </p:spPr>
        <p:txBody>
          <a:bodyPr/>
          <a:lstStyle>
            <a:lvl1pPr marL="0" indent="0" algn="l">
              <a:spcBef>
                <a:spcPts val="0"/>
              </a:spcBef>
              <a:buNone/>
              <a:defRPr sz="1800">
                <a:latin typeface="+mj-lt"/>
              </a:defRPr>
            </a:lvl1pPr>
          </a:lstStyle>
          <a:p>
            <a:pPr lvl="0"/>
            <a:r>
              <a:rPr lang="en-US"/>
              <a:t>Name attribute</a:t>
            </a:r>
          </a:p>
        </p:txBody>
      </p:sp>
      <p:sp>
        <p:nvSpPr>
          <p:cNvPr id="6" name="Text Placeholder 3">
            <a:extLst>
              <a:ext uri="{FF2B5EF4-FFF2-40B4-BE49-F238E27FC236}">
                <a16:creationId xmlns:a16="http://schemas.microsoft.com/office/drawing/2014/main" id="{BA94D27E-F2D3-4E43-B280-E6CF5DAAF0EF}"/>
              </a:ext>
            </a:extLst>
          </p:cNvPr>
          <p:cNvSpPr>
            <a:spLocks noGrp="1"/>
          </p:cNvSpPr>
          <p:nvPr>
            <p:ph type="body" sz="quarter" idx="20" hasCustomPrompt="1"/>
          </p:nvPr>
        </p:nvSpPr>
        <p:spPr>
          <a:xfrm>
            <a:off x="8420100" y="2342540"/>
            <a:ext cx="3478213" cy="215444"/>
          </a:xfrm>
        </p:spPr>
        <p:txBody>
          <a:bodyPr/>
          <a:lstStyle>
            <a:lvl1pPr marL="0" indent="0" algn="l">
              <a:spcBef>
                <a:spcPts val="0"/>
              </a:spcBef>
              <a:buNone/>
              <a:defRPr sz="1400">
                <a:solidFill>
                  <a:schemeClr val="accent6"/>
                </a:solidFill>
                <a:latin typeface="+mn-lt"/>
              </a:defRPr>
            </a:lvl1pPr>
          </a:lstStyle>
          <a:p>
            <a:pPr lvl="0"/>
            <a:r>
              <a:rPr lang="en-US"/>
              <a:t>Job title or another attribute</a:t>
            </a:r>
          </a:p>
        </p:txBody>
      </p:sp>
      <p:sp>
        <p:nvSpPr>
          <p:cNvPr id="7" name="Title 1">
            <a:extLst>
              <a:ext uri="{FF2B5EF4-FFF2-40B4-BE49-F238E27FC236}">
                <a16:creationId xmlns:a16="http://schemas.microsoft.com/office/drawing/2014/main" id="{89F65E91-FAFD-244C-A86D-629BF5974C9C}"/>
              </a:ext>
            </a:extLst>
          </p:cNvPr>
          <p:cNvSpPr>
            <a:spLocks noGrp="1"/>
          </p:cNvSpPr>
          <p:nvPr>
            <p:ph type="title" hasCustomPrompt="1"/>
          </p:nvPr>
        </p:nvSpPr>
        <p:spPr>
          <a:xfrm>
            <a:off x="1163638" y="2025650"/>
            <a:ext cx="6372225" cy="553998"/>
          </a:xfrm>
        </p:spPr>
        <p:txBody>
          <a:bodyPr anchor="t"/>
          <a:lstStyle>
            <a:lvl1pPr>
              <a:defRPr>
                <a:solidFill>
                  <a:schemeClr val="accent3"/>
                </a:solidFill>
              </a:defRPr>
            </a:lvl1pPr>
          </a:lstStyle>
          <a:p>
            <a:r>
              <a:rPr lang="en-US"/>
              <a:t>Add quote text here</a:t>
            </a:r>
          </a:p>
        </p:txBody>
      </p:sp>
    </p:spTree>
    <p:extLst>
      <p:ext uri="{BB962C8B-B14F-4D97-AF65-F5344CB8AC3E}">
        <p14:creationId xmlns:p14="http://schemas.microsoft.com/office/powerpoint/2010/main" val="2373567118"/>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733">
          <p15:clr>
            <a:srgbClr val="FBAE40"/>
          </p15:clr>
        </p15:guide>
      </p15:sldGuideLst>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Quote slide with picture - alt">
    <p:spTree>
      <p:nvGrpSpPr>
        <p:cNvPr id="1" name=""/>
        <p:cNvGrpSpPr/>
        <p:nvPr/>
      </p:nvGrpSpPr>
      <p:grpSpPr>
        <a:xfrm>
          <a:off x="0" y="0"/>
          <a:ext cx="0" cy="0"/>
          <a:chOff x="0" y="0"/>
          <a:chExt cx="0" cy="0"/>
        </a:xfrm>
      </p:grpSpPr>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hasCustomPrompt="1"/>
          </p:nvPr>
        </p:nvSpPr>
        <p:spPr>
          <a:xfrm>
            <a:off x="1163638" y="3779493"/>
            <a:ext cx="6372225" cy="276999"/>
          </a:xfrm>
        </p:spPr>
        <p:txBody>
          <a:bodyPr/>
          <a:lstStyle>
            <a:lvl1pPr marL="0" indent="0" algn="l">
              <a:spcBef>
                <a:spcPts val="0"/>
              </a:spcBef>
              <a:buNone/>
              <a:defRPr sz="1800">
                <a:solidFill>
                  <a:schemeClr val="accent6"/>
                </a:solidFill>
                <a:latin typeface="+mj-lt"/>
              </a:defRPr>
            </a:lvl1pPr>
          </a:lstStyle>
          <a:p>
            <a:pPr lvl="0"/>
            <a:r>
              <a:rPr lang="en-US"/>
              <a:t>Name attribute</a:t>
            </a:r>
          </a:p>
        </p:txBody>
      </p:sp>
      <p:sp>
        <p:nvSpPr>
          <p:cNvPr id="14" name="TextBox 13">
            <a:extLst>
              <a:ext uri="{FF2B5EF4-FFF2-40B4-BE49-F238E27FC236}">
                <a16:creationId xmlns:a16="http://schemas.microsoft.com/office/drawing/2014/main" id="{52B36921-D927-4BA6-8891-8AEE978492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25" name="Picture Placeholder 24">
            <a:extLst>
              <a:ext uri="{FF2B5EF4-FFF2-40B4-BE49-F238E27FC236}">
                <a16:creationId xmlns:a16="http://schemas.microsoft.com/office/drawing/2014/main" id="{DB4C8BDC-6825-414F-89F2-3D7A2187253C}"/>
              </a:ext>
            </a:extLst>
          </p:cNvPr>
          <p:cNvSpPr>
            <a:spLocks noGrp="1"/>
          </p:cNvSpPr>
          <p:nvPr>
            <p:ph type="pic" sz="quarter" idx="19"/>
          </p:nvPr>
        </p:nvSpPr>
        <p:spPr>
          <a:xfrm>
            <a:off x="7835900" y="0"/>
            <a:ext cx="4356100" cy="6858000"/>
          </a:xfrm>
        </p:spPr>
        <p:txBody>
          <a:bodyPr/>
          <a:lstStyle/>
          <a:p>
            <a:r>
              <a:rPr lang="en-US"/>
              <a:t>Click icon to add picture</a:t>
            </a:r>
          </a:p>
        </p:txBody>
      </p:sp>
      <p:sp>
        <p:nvSpPr>
          <p:cNvPr id="26" name="Text Placeholder 3">
            <a:extLst>
              <a:ext uri="{FF2B5EF4-FFF2-40B4-BE49-F238E27FC236}">
                <a16:creationId xmlns:a16="http://schemas.microsoft.com/office/drawing/2014/main" id="{90DE3A0D-12BA-BE4F-85C2-FCD13F863574}"/>
              </a:ext>
            </a:extLst>
          </p:cNvPr>
          <p:cNvSpPr>
            <a:spLocks noGrp="1"/>
          </p:cNvSpPr>
          <p:nvPr>
            <p:ph type="body" sz="quarter" idx="20" hasCustomPrompt="1"/>
          </p:nvPr>
        </p:nvSpPr>
        <p:spPr>
          <a:xfrm>
            <a:off x="1163638" y="4077072"/>
            <a:ext cx="6372225" cy="215444"/>
          </a:xfrm>
        </p:spPr>
        <p:txBody>
          <a:bodyPr/>
          <a:lstStyle>
            <a:lvl1pPr marL="0" indent="0" algn="l">
              <a:spcBef>
                <a:spcPts val="0"/>
              </a:spcBef>
              <a:buNone/>
              <a:defRPr sz="1400">
                <a:solidFill>
                  <a:schemeClr val="accent6"/>
                </a:solidFill>
                <a:latin typeface="+mn-lt"/>
              </a:defRPr>
            </a:lvl1pPr>
          </a:lstStyle>
          <a:p>
            <a:pPr lvl="0"/>
            <a:r>
              <a:rPr lang="en-US"/>
              <a:t>Job title or another attribute</a:t>
            </a:r>
          </a:p>
        </p:txBody>
      </p:sp>
      <p:sp>
        <p:nvSpPr>
          <p:cNvPr id="27" name="Title 1">
            <a:extLst>
              <a:ext uri="{FF2B5EF4-FFF2-40B4-BE49-F238E27FC236}">
                <a16:creationId xmlns:a16="http://schemas.microsoft.com/office/drawing/2014/main" id="{4AA6D598-4BC5-AF4E-B609-A7442E6DEBD3}"/>
              </a:ext>
            </a:extLst>
          </p:cNvPr>
          <p:cNvSpPr>
            <a:spLocks noGrp="1"/>
          </p:cNvSpPr>
          <p:nvPr>
            <p:ph type="title" hasCustomPrompt="1"/>
          </p:nvPr>
        </p:nvSpPr>
        <p:spPr>
          <a:xfrm>
            <a:off x="1163638" y="2025650"/>
            <a:ext cx="6372225" cy="553998"/>
          </a:xfrm>
        </p:spPr>
        <p:txBody>
          <a:bodyPr anchor="t"/>
          <a:lstStyle>
            <a:lvl1pPr>
              <a:defRPr>
                <a:solidFill>
                  <a:schemeClr val="tx1"/>
                </a:solidFill>
              </a:defRPr>
            </a:lvl1pPr>
          </a:lstStyle>
          <a:p>
            <a:r>
              <a:rPr lang="en-US"/>
              <a:t>Add quote text here</a:t>
            </a:r>
          </a:p>
        </p:txBody>
      </p:sp>
    </p:spTree>
    <p:extLst>
      <p:ext uri="{BB962C8B-B14F-4D97-AF65-F5344CB8AC3E}">
        <p14:creationId xmlns:p14="http://schemas.microsoft.com/office/powerpoint/2010/main" val="3431449817"/>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733">
          <p15:clr>
            <a:srgbClr val="5ACBF0"/>
          </p15:clr>
        </p15:guide>
        <p15:guide id="7" pos="4747">
          <p15:clr>
            <a:srgbClr val="5ACBF0"/>
          </p15:clr>
        </p15:guide>
        <p15:guide id="8" pos="4936">
          <p15:clr>
            <a:srgbClr val="5ACBF0"/>
          </p15:clr>
        </p15:guide>
        <p15:guide id="9" pos="5123">
          <p15:clr>
            <a:srgbClr val="5ACBF0"/>
          </p15:clr>
        </p15:guide>
        <p15:guide id="10" orient="horz" pos="3465">
          <p15:clr>
            <a:srgbClr val="5ACBF0"/>
          </p15:clr>
        </p15:guide>
        <p15:guide id="11" orient="horz" pos="1956">
          <p15:clr>
            <a:srgbClr val="FBAE40"/>
          </p15:clr>
        </p15:guide>
        <p15:guide id="12" pos="1096">
          <p15:clr>
            <a:srgbClr val="FBAE40"/>
          </p15:clr>
        </p15:guide>
      </p15:sldGuideLst>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5216" y="2309812"/>
            <a:ext cx="3182027" cy="3959225"/>
          </a:xfrm>
        </p:spPr>
        <p:txBody>
          <a:bodyPr anchor="t"/>
          <a:lstStyle>
            <a:lvl1pPr>
              <a:defRPr>
                <a:solidFill>
                  <a:schemeClr val="tx1"/>
                </a:solidFill>
              </a:defRPr>
            </a:lvl1pPr>
          </a:lstStyle>
          <a:p>
            <a:r>
              <a:rPr lang="en-US"/>
              <a:t>Title</a:t>
            </a:r>
          </a:p>
        </p:txBody>
      </p:sp>
      <p:sp>
        <p:nvSpPr>
          <p:cNvPr id="7" name="Text Placeholder 2">
            <a:extLst>
              <a:ext uri="{FF2B5EF4-FFF2-40B4-BE49-F238E27FC236}">
                <a16:creationId xmlns:a16="http://schemas.microsoft.com/office/drawing/2014/main" id="{7E9DBFD9-3E1E-4F19-AF15-56780F9C7927}"/>
              </a:ext>
            </a:extLst>
          </p:cNvPr>
          <p:cNvSpPr>
            <a:spLocks noGrp="1"/>
          </p:cNvSpPr>
          <p:nvPr>
            <p:ph type="body" sz="quarter" idx="11"/>
          </p:nvPr>
        </p:nvSpPr>
        <p:spPr>
          <a:xfrm>
            <a:off x="4356100" y="2309812"/>
            <a:ext cx="7253288" cy="3959223"/>
          </a:xfrm>
        </p:spPr>
        <p:txBody>
          <a:bodyPr anchor="t"/>
          <a:lstStyle>
            <a:lvl1pPr marL="231775" indent="-231775">
              <a:spcAft>
                <a:spcPts val="600"/>
              </a:spcAft>
              <a:buFont typeface="Wingdings" panose="05000000000000000000" pitchFamily="2" charset="2"/>
              <a:buChar char=""/>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userDrawn="1"/>
        </p:nvCxnSpPr>
        <p:spPr>
          <a:xfrm>
            <a:off x="585216" y="2019300"/>
            <a:ext cx="3182112"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9D8AF80-CAD5-4055-80AD-0B31EBCB52A9}"/>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DF1A9F7D-F14E-4BCE-9EB4-D9EF47B67809}"/>
              </a:ext>
              <a:ext uri="{C183D7F6-B498-43B3-948B-1728B52AA6E4}">
                <adec:decorative xmlns:adec="http://schemas.microsoft.com/office/drawing/2017/decorative" val="1"/>
              </a:ext>
            </a:extLst>
          </p:cNvPr>
          <p:cNvCxnSpPr>
            <a:cxnSpLocks/>
          </p:cNvCxnSpPr>
          <p:nvPr userDrawn="1"/>
        </p:nvCxnSpPr>
        <p:spPr>
          <a:xfrm>
            <a:off x="4354523" y="2019300"/>
            <a:ext cx="7254865" cy="0"/>
          </a:xfrm>
          <a:prstGeom prst="line">
            <a:avLst/>
          </a:prstGeom>
          <a:ln w="19050">
            <a:solidFill>
              <a:schemeClr val="tx1">
                <a:alpha val="3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2430049"/>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1272">
          <p15:clr>
            <a:srgbClr val="5ACBF0"/>
          </p15:clr>
        </p15:guide>
        <p15:guide id="30" pos="2376">
          <p15:clr>
            <a:srgbClr val="5ACBF0"/>
          </p15:clr>
        </p15:guide>
        <p15:guide id="32" orient="horz" pos="1455">
          <p15:clr>
            <a:srgbClr val="5ACBF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Color">
    <p:spTree>
      <p:nvGrpSpPr>
        <p:cNvPr id="1" name=""/>
        <p:cNvGrpSpPr/>
        <p:nvPr/>
      </p:nvGrpSpPr>
      <p:grpSpPr>
        <a:xfrm>
          <a:off x="0" y="0"/>
          <a:ext cx="0" cy="0"/>
          <a:chOff x="0" y="0"/>
          <a:chExt cx="0" cy="0"/>
        </a:xfrm>
      </p:grpSpPr>
      <p:sp>
        <p:nvSpPr>
          <p:cNvPr id="5" name="Rectangle 4"/>
          <p:cNvSpPr/>
          <p:nvPr userDrawn="1"/>
        </p:nvSpPr>
        <p:spPr bwMode="auto">
          <a:xfrm>
            <a:off x="0" y="0"/>
            <a:ext cx="12192000" cy="6858000"/>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26" fontAlgn="base">
              <a:lnSpc>
                <a:spcPct val="90000"/>
              </a:lnSpc>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3" name="Footer Placeholder 2"/>
          <p:cNvSpPr>
            <a:spLocks noGrp="1"/>
          </p:cNvSpPr>
          <p:nvPr>
            <p:ph type="ftr" sz="quarter" idx="10"/>
          </p:nvPr>
        </p:nvSpPr>
        <p:spPr>
          <a:xfrm>
            <a:off x="661481" y="6322759"/>
            <a:ext cx="4378795" cy="364224"/>
          </a:xfrm>
          <a:prstGeom prst="rect">
            <a:avLst/>
          </a:prstGeom>
        </p:spPr>
        <p:txBody>
          <a:bodyPr/>
          <a:lstStyle>
            <a:lvl1pPr>
              <a:defRPr>
                <a:solidFill>
                  <a:schemeClr val="bg1"/>
                </a:solidFill>
                <a:latin typeface="+mj-lt"/>
              </a:defRPr>
            </a:lvl1pPr>
          </a:lstStyle>
          <a:p>
            <a:r>
              <a:rPr lang="en-US"/>
              <a:t>Microsoft Confidential. For partner use only.</a:t>
            </a:r>
          </a:p>
        </p:txBody>
      </p:sp>
      <p:sp>
        <p:nvSpPr>
          <p:cNvPr id="4" name="Slide Number Placeholder 3"/>
          <p:cNvSpPr>
            <a:spLocks noGrp="1"/>
          </p:cNvSpPr>
          <p:nvPr>
            <p:ph type="sldNum" sz="quarter" idx="11"/>
          </p:nvPr>
        </p:nvSpPr>
        <p:spPr>
          <a:xfrm>
            <a:off x="310439" y="6322759"/>
            <a:ext cx="349196" cy="364224"/>
          </a:xfrm>
          <a:prstGeom prst="rect">
            <a:avLst/>
          </a:prstGeom>
        </p:spPr>
        <p:txBody>
          <a:bodyPr/>
          <a:lstStyle>
            <a:lvl1pPr>
              <a:defRPr>
                <a:solidFill>
                  <a:schemeClr val="bg1"/>
                </a:solidFill>
                <a:latin typeface="+mj-lt"/>
              </a:defRPr>
            </a:lvl1pPr>
          </a:lstStyle>
          <a:p>
            <a:fld id="{894E8EF0-91FF-4791-8529-F57CE0475C15}" type="slidenum">
              <a:rPr lang="en-US" smtClean="0"/>
              <a:pPr/>
              <a:t>‹#›</a:t>
            </a:fld>
            <a:endParaRPr lang="en-US"/>
          </a:p>
        </p:txBody>
      </p:sp>
      <p:sp>
        <p:nvSpPr>
          <p:cNvPr id="6" name="Title 1"/>
          <p:cNvSpPr>
            <a:spLocks noGrp="1"/>
          </p:cNvSpPr>
          <p:nvPr>
            <p:ph type="title"/>
          </p:nvPr>
        </p:nvSpPr>
        <p:spPr>
          <a:xfrm>
            <a:off x="310439" y="644085"/>
            <a:ext cx="10919035" cy="899665"/>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1815754673"/>
      </p:ext>
    </p:extLst>
  </p:cSld>
  <p:clrMapOvr>
    <a:masterClrMapping/>
  </p:clrMapOvr>
  <p:transition>
    <p:fade/>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231775" indent="-231775">
              <a:spcAft>
                <a:spcPts val="600"/>
              </a:spcAft>
              <a:buFont typeface="Wingdings" panose="05000000000000000000" pitchFamily="2" charset="2"/>
              <a:buChar char=""/>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928765058"/>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3_Title and text side by sid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48745"/>
          </a:xfrm>
        </p:spPr>
        <p:txBody>
          <a:bodyPr anchor="t">
            <a:noAutofit/>
          </a:bodyPr>
          <a:lstStyle>
            <a:lvl1pPr>
              <a:defRPr>
                <a:solidFill>
                  <a:schemeClr val="tx2"/>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9"/>
            <a:ext cx="1873779"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022022864"/>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68E03-1EA0-214F-BDD2-BA223F1D4550}"/>
              </a:ext>
            </a:extLst>
          </p:cNvPr>
          <p:cNvSpPr>
            <a:spLocks noGrp="1"/>
          </p:cNvSpPr>
          <p:nvPr>
            <p:ph type="title" hasCustomPrompt="1"/>
          </p:nvPr>
        </p:nvSpPr>
        <p:spPr>
          <a:xfrm>
            <a:off x="588264" y="585788"/>
            <a:ext cx="2534350" cy="548745"/>
          </a:xfrm>
        </p:spPr>
        <p:txBody>
          <a:bodyPr anchor="t">
            <a:noAutofit/>
          </a:bodyPr>
          <a:lstStyle>
            <a:lvl1pPr>
              <a:defRPr sz="2800">
                <a:solidFill>
                  <a:schemeClr val="tx2"/>
                </a:solidFill>
              </a:defRPr>
            </a:lvl1pPr>
          </a:lstStyle>
          <a:p>
            <a:r>
              <a:rPr lang="en-US"/>
              <a:t>Title</a:t>
            </a:r>
          </a:p>
        </p:txBody>
      </p:sp>
      <p:sp>
        <p:nvSpPr>
          <p:cNvPr id="3" name="Text Placeholder 2">
            <a:extLst>
              <a:ext uri="{FF2B5EF4-FFF2-40B4-BE49-F238E27FC236}">
                <a16:creationId xmlns:a16="http://schemas.microsoft.com/office/drawing/2014/main" id="{D826C194-5DF2-7441-B8B3-5C47E35F2F7D}"/>
              </a:ext>
            </a:extLst>
          </p:cNvPr>
          <p:cNvSpPr>
            <a:spLocks noGrp="1"/>
          </p:cNvSpPr>
          <p:nvPr>
            <p:ph type="body" sz="quarter" idx="11"/>
          </p:nvPr>
        </p:nvSpPr>
        <p:spPr>
          <a:xfrm>
            <a:off x="4370387" y="585789"/>
            <a:ext cx="158908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4" name="Text Placeholder 2">
            <a:extLst>
              <a:ext uri="{FF2B5EF4-FFF2-40B4-BE49-F238E27FC236}">
                <a16:creationId xmlns:a16="http://schemas.microsoft.com/office/drawing/2014/main" id="{2A8C8003-FE11-344B-91A7-BA3F99AD5E4D}"/>
              </a:ext>
            </a:extLst>
          </p:cNvPr>
          <p:cNvSpPr>
            <a:spLocks noGrp="1"/>
          </p:cNvSpPr>
          <p:nvPr>
            <p:ph type="body" sz="quarter" idx="12"/>
          </p:nvPr>
        </p:nvSpPr>
        <p:spPr>
          <a:xfrm>
            <a:off x="7192963" y="585789"/>
            <a:ext cx="1584325"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5" name="Text Placeholder 2">
            <a:extLst>
              <a:ext uri="{FF2B5EF4-FFF2-40B4-BE49-F238E27FC236}">
                <a16:creationId xmlns:a16="http://schemas.microsoft.com/office/drawing/2014/main" id="{BBB0E468-375A-A74A-AD5E-EDC93E485E78}"/>
              </a:ext>
            </a:extLst>
          </p:cNvPr>
          <p:cNvSpPr>
            <a:spLocks noGrp="1"/>
          </p:cNvSpPr>
          <p:nvPr>
            <p:ph type="body" sz="quarter" idx="13"/>
          </p:nvPr>
        </p:nvSpPr>
        <p:spPr>
          <a:xfrm>
            <a:off x="4370387" y="3429000"/>
            <a:ext cx="158908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 Placeholder 2">
            <a:extLst>
              <a:ext uri="{FF2B5EF4-FFF2-40B4-BE49-F238E27FC236}">
                <a16:creationId xmlns:a16="http://schemas.microsoft.com/office/drawing/2014/main" id="{23306775-7E51-4F44-B99E-7E1D443B99E3}"/>
              </a:ext>
            </a:extLst>
          </p:cNvPr>
          <p:cNvSpPr>
            <a:spLocks noGrp="1"/>
          </p:cNvSpPr>
          <p:nvPr>
            <p:ph type="body" sz="quarter" idx="14"/>
          </p:nvPr>
        </p:nvSpPr>
        <p:spPr>
          <a:xfrm>
            <a:off x="7192963" y="3429000"/>
            <a:ext cx="1584325"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7" name="Text Placeholder 2">
            <a:extLst>
              <a:ext uri="{FF2B5EF4-FFF2-40B4-BE49-F238E27FC236}">
                <a16:creationId xmlns:a16="http://schemas.microsoft.com/office/drawing/2014/main" id="{F1E6FE8E-4450-8545-9451-92092591B45E}"/>
              </a:ext>
            </a:extLst>
          </p:cNvPr>
          <p:cNvSpPr>
            <a:spLocks noGrp="1"/>
          </p:cNvSpPr>
          <p:nvPr>
            <p:ph type="body" sz="quarter" idx="15"/>
          </p:nvPr>
        </p:nvSpPr>
        <p:spPr>
          <a:xfrm>
            <a:off x="10013950" y="585789"/>
            <a:ext cx="159543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8" name="Text Placeholder 2">
            <a:extLst>
              <a:ext uri="{FF2B5EF4-FFF2-40B4-BE49-F238E27FC236}">
                <a16:creationId xmlns:a16="http://schemas.microsoft.com/office/drawing/2014/main" id="{B006F60D-85D6-E049-BDFC-888F7E8E95E3}"/>
              </a:ext>
            </a:extLst>
          </p:cNvPr>
          <p:cNvSpPr>
            <a:spLocks noGrp="1"/>
          </p:cNvSpPr>
          <p:nvPr>
            <p:ph type="body" sz="quarter" idx="16"/>
          </p:nvPr>
        </p:nvSpPr>
        <p:spPr>
          <a:xfrm>
            <a:off x="10013950" y="3429000"/>
            <a:ext cx="159543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Tree>
    <p:extLst>
      <p:ext uri="{BB962C8B-B14F-4D97-AF65-F5344CB8AC3E}">
        <p14:creationId xmlns:p14="http://schemas.microsoft.com/office/powerpoint/2010/main" val="930473787"/>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Left Title 3 Column Righ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68E03-1EA0-214F-BDD2-BA223F1D4550}"/>
              </a:ext>
            </a:extLst>
          </p:cNvPr>
          <p:cNvSpPr>
            <a:spLocks noGrp="1"/>
          </p:cNvSpPr>
          <p:nvPr>
            <p:ph type="title" hasCustomPrompt="1"/>
          </p:nvPr>
        </p:nvSpPr>
        <p:spPr>
          <a:xfrm>
            <a:off x="588264" y="585788"/>
            <a:ext cx="2534350" cy="548745"/>
          </a:xfrm>
        </p:spPr>
        <p:txBody>
          <a:bodyPr anchor="t">
            <a:noAutofit/>
          </a:bodyPr>
          <a:lstStyle>
            <a:lvl1pPr>
              <a:defRPr sz="2800">
                <a:solidFill>
                  <a:schemeClr val="accent3"/>
                </a:solidFill>
              </a:defRPr>
            </a:lvl1pPr>
          </a:lstStyle>
          <a:p>
            <a:r>
              <a:rPr lang="en-US"/>
              <a:t>Title</a:t>
            </a:r>
          </a:p>
        </p:txBody>
      </p:sp>
      <p:sp>
        <p:nvSpPr>
          <p:cNvPr id="3" name="Text Placeholder 2">
            <a:extLst>
              <a:ext uri="{FF2B5EF4-FFF2-40B4-BE49-F238E27FC236}">
                <a16:creationId xmlns:a16="http://schemas.microsoft.com/office/drawing/2014/main" id="{D826C194-5DF2-7441-B8B3-5C47E35F2F7D}"/>
              </a:ext>
            </a:extLst>
          </p:cNvPr>
          <p:cNvSpPr>
            <a:spLocks noGrp="1"/>
          </p:cNvSpPr>
          <p:nvPr>
            <p:ph type="body" sz="quarter" idx="11"/>
          </p:nvPr>
        </p:nvSpPr>
        <p:spPr>
          <a:xfrm>
            <a:off x="4370387" y="961465"/>
            <a:ext cx="1589088"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4" name="Text Placeholder 2">
            <a:extLst>
              <a:ext uri="{FF2B5EF4-FFF2-40B4-BE49-F238E27FC236}">
                <a16:creationId xmlns:a16="http://schemas.microsoft.com/office/drawing/2014/main" id="{2A8C8003-FE11-344B-91A7-BA3F99AD5E4D}"/>
              </a:ext>
            </a:extLst>
          </p:cNvPr>
          <p:cNvSpPr>
            <a:spLocks noGrp="1"/>
          </p:cNvSpPr>
          <p:nvPr>
            <p:ph type="body" sz="quarter" idx="12"/>
          </p:nvPr>
        </p:nvSpPr>
        <p:spPr>
          <a:xfrm>
            <a:off x="7192963" y="961465"/>
            <a:ext cx="1584325"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5" name="Text Placeholder 2">
            <a:extLst>
              <a:ext uri="{FF2B5EF4-FFF2-40B4-BE49-F238E27FC236}">
                <a16:creationId xmlns:a16="http://schemas.microsoft.com/office/drawing/2014/main" id="{BBB0E468-375A-A74A-AD5E-EDC93E485E78}"/>
              </a:ext>
            </a:extLst>
          </p:cNvPr>
          <p:cNvSpPr>
            <a:spLocks noGrp="1"/>
          </p:cNvSpPr>
          <p:nvPr>
            <p:ph type="body" sz="quarter" idx="13"/>
          </p:nvPr>
        </p:nvSpPr>
        <p:spPr>
          <a:xfrm>
            <a:off x="4370387" y="3818966"/>
            <a:ext cx="1589088" cy="2453246"/>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6" name="Text Placeholder 2">
            <a:extLst>
              <a:ext uri="{FF2B5EF4-FFF2-40B4-BE49-F238E27FC236}">
                <a16:creationId xmlns:a16="http://schemas.microsoft.com/office/drawing/2014/main" id="{23306775-7E51-4F44-B99E-7E1D443B99E3}"/>
              </a:ext>
            </a:extLst>
          </p:cNvPr>
          <p:cNvSpPr>
            <a:spLocks noGrp="1"/>
          </p:cNvSpPr>
          <p:nvPr>
            <p:ph type="body" sz="quarter" idx="14"/>
          </p:nvPr>
        </p:nvSpPr>
        <p:spPr>
          <a:xfrm>
            <a:off x="7192963" y="3818965"/>
            <a:ext cx="1584325" cy="24532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7" name="Text Placeholder 2">
            <a:extLst>
              <a:ext uri="{FF2B5EF4-FFF2-40B4-BE49-F238E27FC236}">
                <a16:creationId xmlns:a16="http://schemas.microsoft.com/office/drawing/2014/main" id="{F1E6FE8E-4450-8545-9451-92092591B45E}"/>
              </a:ext>
            </a:extLst>
          </p:cNvPr>
          <p:cNvSpPr>
            <a:spLocks noGrp="1"/>
          </p:cNvSpPr>
          <p:nvPr>
            <p:ph type="body" sz="quarter" idx="15"/>
          </p:nvPr>
        </p:nvSpPr>
        <p:spPr>
          <a:xfrm>
            <a:off x="10013950" y="968188"/>
            <a:ext cx="1595438"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8" name="Text Placeholder 2">
            <a:extLst>
              <a:ext uri="{FF2B5EF4-FFF2-40B4-BE49-F238E27FC236}">
                <a16:creationId xmlns:a16="http://schemas.microsoft.com/office/drawing/2014/main" id="{B006F60D-85D6-E049-BDFC-888F7E8E95E3}"/>
              </a:ext>
            </a:extLst>
          </p:cNvPr>
          <p:cNvSpPr>
            <a:spLocks noGrp="1"/>
          </p:cNvSpPr>
          <p:nvPr>
            <p:ph type="body" sz="quarter" idx="16"/>
          </p:nvPr>
        </p:nvSpPr>
        <p:spPr>
          <a:xfrm>
            <a:off x="10013950" y="3832412"/>
            <a:ext cx="1595438" cy="2439800"/>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9" name="Text Placeholder 2">
            <a:extLst>
              <a:ext uri="{FF2B5EF4-FFF2-40B4-BE49-F238E27FC236}">
                <a16:creationId xmlns:a16="http://schemas.microsoft.com/office/drawing/2014/main" id="{CC8AF00F-83DA-104D-A2BF-D2C439FE9BB3}"/>
              </a:ext>
            </a:extLst>
          </p:cNvPr>
          <p:cNvSpPr>
            <a:spLocks noGrp="1"/>
          </p:cNvSpPr>
          <p:nvPr>
            <p:ph type="body" sz="quarter" idx="17" hasCustomPrompt="1"/>
          </p:nvPr>
        </p:nvSpPr>
        <p:spPr>
          <a:xfrm>
            <a:off x="4370387" y="585789"/>
            <a:ext cx="1587600"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1</a:t>
            </a:r>
          </a:p>
        </p:txBody>
      </p:sp>
      <p:sp>
        <p:nvSpPr>
          <p:cNvPr id="10" name="Text Placeholder 2">
            <a:extLst>
              <a:ext uri="{FF2B5EF4-FFF2-40B4-BE49-F238E27FC236}">
                <a16:creationId xmlns:a16="http://schemas.microsoft.com/office/drawing/2014/main" id="{24A44678-F325-7746-8C84-E6F44D505769}"/>
              </a:ext>
            </a:extLst>
          </p:cNvPr>
          <p:cNvSpPr>
            <a:spLocks noGrp="1"/>
          </p:cNvSpPr>
          <p:nvPr>
            <p:ph type="body" sz="quarter" idx="18" hasCustomPrompt="1"/>
          </p:nvPr>
        </p:nvSpPr>
        <p:spPr>
          <a:xfrm>
            <a:off x="7192962" y="585789"/>
            <a:ext cx="1584326"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2</a:t>
            </a:r>
          </a:p>
        </p:txBody>
      </p:sp>
      <p:sp>
        <p:nvSpPr>
          <p:cNvPr id="12" name="Text Placeholder 2">
            <a:extLst>
              <a:ext uri="{FF2B5EF4-FFF2-40B4-BE49-F238E27FC236}">
                <a16:creationId xmlns:a16="http://schemas.microsoft.com/office/drawing/2014/main" id="{0EF3CCAA-003D-324C-9FAA-5B5DC19336A2}"/>
              </a:ext>
            </a:extLst>
          </p:cNvPr>
          <p:cNvSpPr>
            <a:spLocks noGrp="1"/>
          </p:cNvSpPr>
          <p:nvPr>
            <p:ph type="body" sz="quarter" idx="19" hasCustomPrompt="1"/>
          </p:nvPr>
        </p:nvSpPr>
        <p:spPr>
          <a:xfrm>
            <a:off x="10013950" y="585789"/>
            <a:ext cx="1595438"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3</a:t>
            </a:r>
          </a:p>
        </p:txBody>
      </p:sp>
      <p:sp>
        <p:nvSpPr>
          <p:cNvPr id="13" name="Text Placeholder 2">
            <a:extLst>
              <a:ext uri="{FF2B5EF4-FFF2-40B4-BE49-F238E27FC236}">
                <a16:creationId xmlns:a16="http://schemas.microsoft.com/office/drawing/2014/main" id="{C2BCACD0-0017-9A49-9325-DCBC40CB2C2D}"/>
              </a:ext>
            </a:extLst>
          </p:cNvPr>
          <p:cNvSpPr>
            <a:spLocks noGrp="1"/>
          </p:cNvSpPr>
          <p:nvPr>
            <p:ph type="body" sz="quarter" idx="20" hasCustomPrompt="1"/>
          </p:nvPr>
        </p:nvSpPr>
        <p:spPr>
          <a:xfrm>
            <a:off x="4371875" y="3442448"/>
            <a:ext cx="1587600"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4</a:t>
            </a:r>
          </a:p>
        </p:txBody>
      </p:sp>
      <p:sp>
        <p:nvSpPr>
          <p:cNvPr id="14" name="Text Placeholder 2">
            <a:extLst>
              <a:ext uri="{FF2B5EF4-FFF2-40B4-BE49-F238E27FC236}">
                <a16:creationId xmlns:a16="http://schemas.microsoft.com/office/drawing/2014/main" id="{E251C719-BC21-8C4B-9DBC-6E80CFA162A9}"/>
              </a:ext>
            </a:extLst>
          </p:cNvPr>
          <p:cNvSpPr>
            <a:spLocks noGrp="1"/>
          </p:cNvSpPr>
          <p:nvPr>
            <p:ph type="body" sz="quarter" idx="21" hasCustomPrompt="1"/>
          </p:nvPr>
        </p:nvSpPr>
        <p:spPr>
          <a:xfrm>
            <a:off x="7198939" y="3442447"/>
            <a:ext cx="1584326"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5</a:t>
            </a:r>
          </a:p>
        </p:txBody>
      </p:sp>
      <p:sp>
        <p:nvSpPr>
          <p:cNvPr id="15" name="Text Placeholder 2">
            <a:extLst>
              <a:ext uri="{FF2B5EF4-FFF2-40B4-BE49-F238E27FC236}">
                <a16:creationId xmlns:a16="http://schemas.microsoft.com/office/drawing/2014/main" id="{F4273179-F1BC-0844-A024-D6A32BBE630E}"/>
              </a:ext>
            </a:extLst>
          </p:cNvPr>
          <p:cNvSpPr>
            <a:spLocks noGrp="1"/>
          </p:cNvSpPr>
          <p:nvPr>
            <p:ph type="body" sz="quarter" idx="22" hasCustomPrompt="1"/>
          </p:nvPr>
        </p:nvSpPr>
        <p:spPr>
          <a:xfrm>
            <a:off x="10013950" y="3453944"/>
            <a:ext cx="1595438"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a:t>6</a:t>
            </a:r>
          </a:p>
        </p:txBody>
      </p:sp>
      <p:sp>
        <p:nvSpPr>
          <p:cNvPr id="17" name="Text Placeholder 16">
            <a:extLst>
              <a:ext uri="{FF2B5EF4-FFF2-40B4-BE49-F238E27FC236}">
                <a16:creationId xmlns:a16="http://schemas.microsoft.com/office/drawing/2014/main" id="{A6C6A35A-94DF-F144-AECD-CDD578CC4A7D}"/>
              </a:ext>
            </a:extLst>
          </p:cNvPr>
          <p:cNvSpPr>
            <a:spLocks noGrp="1"/>
          </p:cNvSpPr>
          <p:nvPr>
            <p:ph type="body" sz="quarter" idx="23"/>
          </p:nvPr>
        </p:nvSpPr>
        <p:spPr>
          <a:xfrm>
            <a:off x="584200" y="1436688"/>
            <a:ext cx="2538413" cy="1249573"/>
          </a:xfrm>
        </p:spPr>
        <p:txBody>
          <a:bodyPr/>
          <a:lstStyle>
            <a:lvl1pPr marL="0" indent="0">
              <a:buNone/>
              <a:defRPr sz="1400">
                <a:solidFill>
                  <a:schemeClr val="tx1"/>
                </a:solidFill>
              </a:defRPr>
            </a:lvl1pPr>
            <a:lvl2pPr marL="228600" indent="0">
              <a:buNone/>
              <a:defRPr sz="1400">
                <a:solidFill>
                  <a:schemeClr val="tx1"/>
                </a:solidFill>
              </a:defRPr>
            </a:lvl2pPr>
            <a:lvl3pPr marL="457200" indent="0">
              <a:buNone/>
              <a:defRPr sz="1400">
                <a:solidFill>
                  <a:schemeClr val="tx1"/>
                </a:solidFill>
              </a:defRPr>
            </a:lvl3pPr>
            <a:lvl4pPr marL="661988" indent="0">
              <a:buNone/>
              <a:defRPr sz="1400">
                <a:solidFill>
                  <a:schemeClr val="tx1"/>
                </a:solidFill>
              </a:defRPr>
            </a:lvl4pPr>
            <a:lvl5pPr marL="855663" indent="0">
              <a:buNone/>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373273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0" pos="1967">
          <p15:clr>
            <a:srgbClr val="A4A3A4"/>
          </p15:clr>
        </p15:guide>
        <p15:guide id="11" pos="2150">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8" orient="horz" pos="905">
          <p15:clr>
            <a:srgbClr val="5ACBF0"/>
          </p15:clr>
        </p15:guide>
        <p15:guide id="30" orient="horz" pos="288">
          <p15:clr>
            <a:srgbClr val="5ACBF0"/>
          </p15:clr>
        </p15:guide>
      </p15:sldGuideLst>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322553862"/>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Title and text side by side multi colum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a:t>Title</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13" name="Text Placeholder 12">
            <a:extLst>
              <a:ext uri="{FF2B5EF4-FFF2-40B4-BE49-F238E27FC236}">
                <a16:creationId xmlns:a16="http://schemas.microsoft.com/office/drawing/2014/main" id="{5A7F7DDB-BF21-0B40-8DBB-D5BC0B4C25FC}"/>
              </a:ext>
            </a:extLst>
          </p:cNvPr>
          <p:cNvSpPr>
            <a:spLocks noGrp="1"/>
          </p:cNvSpPr>
          <p:nvPr>
            <p:ph type="body" sz="quarter" idx="12" hasCustomPrompt="1"/>
          </p:nvPr>
        </p:nvSpPr>
        <p:spPr>
          <a:xfrm>
            <a:off x="4941888" y="125801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4" name="Text Placeholder 12">
            <a:extLst>
              <a:ext uri="{FF2B5EF4-FFF2-40B4-BE49-F238E27FC236}">
                <a16:creationId xmlns:a16="http://schemas.microsoft.com/office/drawing/2014/main" id="{4BDDDD90-9BFD-D94C-A026-A013126F234B}"/>
              </a:ext>
            </a:extLst>
          </p:cNvPr>
          <p:cNvSpPr>
            <a:spLocks noGrp="1"/>
          </p:cNvSpPr>
          <p:nvPr>
            <p:ph type="body" sz="quarter" idx="13" hasCustomPrompt="1"/>
          </p:nvPr>
        </p:nvSpPr>
        <p:spPr>
          <a:xfrm>
            <a:off x="8688288" y="125801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5" name="Text Placeholder 12">
            <a:extLst>
              <a:ext uri="{FF2B5EF4-FFF2-40B4-BE49-F238E27FC236}">
                <a16:creationId xmlns:a16="http://schemas.microsoft.com/office/drawing/2014/main" id="{232B6EB5-03C8-914E-9180-000AE9B40A6D}"/>
              </a:ext>
            </a:extLst>
          </p:cNvPr>
          <p:cNvSpPr>
            <a:spLocks noGrp="1"/>
          </p:cNvSpPr>
          <p:nvPr>
            <p:ph type="body" sz="quarter" idx="14" hasCustomPrompt="1"/>
          </p:nvPr>
        </p:nvSpPr>
        <p:spPr>
          <a:xfrm>
            <a:off x="4941988" y="296068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6" name="Text Placeholder 12">
            <a:extLst>
              <a:ext uri="{FF2B5EF4-FFF2-40B4-BE49-F238E27FC236}">
                <a16:creationId xmlns:a16="http://schemas.microsoft.com/office/drawing/2014/main" id="{E05CAB66-4649-1E49-8948-4B95A4DA20C6}"/>
              </a:ext>
            </a:extLst>
          </p:cNvPr>
          <p:cNvSpPr>
            <a:spLocks noGrp="1"/>
          </p:cNvSpPr>
          <p:nvPr>
            <p:ph type="body" sz="quarter" idx="15" hasCustomPrompt="1"/>
          </p:nvPr>
        </p:nvSpPr>
        <p:spPr>
          <a:xfrm>
            <a:off x="8688388" y="296068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7" name="Text Placeholder 12">
            <a:extLst>
              <a:ext uri="{FF2B5EF4-FFF2-40B4-BE49-F238E27FC236}">
                <a16:creationId xmlns:a16="http://schemas.microsoft.com/office/drawing/2014/main" id="{42F89A67-E82E-F843-9DEB-23D191BCA6DA}"/>
              </a:ext>
            </a:extLst>
          </p:cNvPr>
          <p:cNvSpPr>
            <a:spLocks noGrp="1"/>
          </p:cNvSpPr>
          <p:nvPr>
            <p:ph type="body" sz="quarter" idx="16" hasCustomPrompt="1"/>
          </p:nvPr>
        </p:nvSpPr>
        <p:spPr>
          <a:xfrm>
            <a:off x="4941988" y="4545013"/>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
        <p:nvSpPr>
          <p:cNvPr id="18" name="Text Placeholder 12">
            <a:extLst>
              <a:ext uri="{FF2B5EF4-FFF2-40B4-BE49-F238E27FC236}">
                <a16:creationId xmlns:a16="http://schemas.microsoft.com/office/drawing/2014/main" id="{0B8598BC-5AC5-AD4D-A8E2-20CD9CD176BF}"/>
              </a:ext>
            </a:extLst>
          </p:cNvPr>
          <p:cNvSpPr>
            <a:spLocks noGrp="1"/>
          </p:cNvSpPr>
          <p:nvPr>
            <p:ph type="body" sz="quarter" idx="17" hasCustomPrompt="1"/>
          </p:nvPr>
        </p:nvSpPr>
        <p:spPr>
          <a:xfrm>
            <a:off x="8688388" y="4545013"/>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err="1"/>
              <a:t>Firstname</a:t>
            </a:r>
            <a:r>
              <a:rPr lang="en-US"/>
              <a:t> </a:t>
            </a:r>
            <a:r>
              <a:rPr lang="en-US" err="1"/>
              <a:t>Lastname</a:t>
            </a:r>
            <a:endParaRPr lang="en-US"/>
          </a:p>
          <a:p>
            <a:pPr lvl="1"/>
            <a:r>
              <a:rPr lang="en-US"/>
              <a:t>Title</a:t>
            </a:r>
          </a:p>
          <a:p>
            <a:pPr lvl="1"/>
            <a:endParaRPr lang="en-US"/>
          </a:p>
          <a:p>
            <a:pPr lvl="1"/>
            <a:r>
              <a:rPr lang="en-US"/>
              <a:t>m: xxx-xxx-</a:t>
            </a:r>
            <a:r>
              <a:rPr lang="en-US" err="1"/>
              <a:t>xxxx</a:t>
            </a:r>
            <a:endParaRPr lang="en-US"/>
          </a:p>
          <a:p>
            <a:pPr lvl="1"/>
            <a:r>
              <a:rPr lang="en-US"/>
              <a:t>t: xxx-xxx-</a:t>
            </a:r>
            <a:r>
              <a:rPr lang="en-US" err="1"/>
              <a:t>xxxx</a:t>
            </a:r>
            <a:endParaRPr lang="en-US"/>
          </a:p>
          <a:p>
            <a:pPr lvl="1"/>
            <a:r>
              <a:rPr lang="en-US"/>
              <a:t>e: </a:t>
            </a:r>
            <a:r>
              <a:rPr lang="en-US" err="1"/>
              <a:t>xxxxxxxxxxxxxxxxx@microsoft.com</a:t>
            </a:r>
            <a:endParaRPr lang="en-US"/>
          </a:p>
        </p:txBody>
      </p:sp>
    </p:spTree>
    <p:extLst>
      <p:ext uri="{BB962C8B-B14F-4D97-AF65-F5344CB8AC3E}">
        <p14:creationId xmlns:p14="http://schemas.microsoft.com/office/powerpoint/2010/main" val="187974957"/>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30" pos="2376">
          <p15:clr>
            <a:srgbClr val="5ACBF0"/>
          </p15:clr>
        </p15:guide>
        <p15:guide id="31" pos="3113">
          <p15:clr>
            <a:srgbClr val="5ACBF0"/>
          </p15:clr>
        </p15:guide>
        <p15:guide id="32" pos="5473">
          <p15:clr>
            <a:srgbClr val="FBAE40"/>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Title and text side by side multi column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a:t>Resources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29" name="Text Placeholder 4">
            <a:extLst>
              <a:ext uri="{FF2B5EF4-FFF2-40B4-BE49-F238E27FC236}">
                <a16:creationId xmlns:a16="http://schemas.microsoft.com/office/drawing/2014/main" id="{8F144F22-0BD6-9648-A319-DDB697CF396B}"/>
              </a:ext>
            </a:extLst>
          </p:cNvPr>
          <p:cNvSpPr>
            <a:spLocks noGrp="1"/>
          </p:cNvSpPr>
          <p:nvPr>
            <p:ph type="body" sz="quarter" idx="12" hasCustomPrompt="1"/>
          </p:nvPr>
        </p:nvSpPr>
        <p:spPr>
          <a:xfrm>
            <a:off x="8688289" y="718472"/>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0" name="Text Placeholder 7">
            <a:extLst>
              <a:ext uri="{FF2B5EF4-FFF2-40B4-BE49-F238E27FC236}">
                <a16:creationId xmlns:a16="http://schemas.microsoft.com/office/drawing/2014/main" id="{5CF58F7B-2211-6646-985A-CAD949B1B5E7}"/>
              </a:ext>
            </a:extLst>
          </p:cNvPr>
          <p:cNvSpPr>
            <a:spLocks noGrp="1"/>
          </p:cNvSpPr>
          <p:nvPr>
            <p:ph type="body" sz="quarter" idx="13" hasCustomPrompt="1"/>
          </p:nvPr>
        </p:nvSpPr>
        <p:spPr>
          <a:xfrm>
            <a:off x="8688288" y="1346405"/>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1" name="Text Placeholder 4">
            <a:extLst>
              <a:ext uri="{FF2B5EF4-FFF2-40B4-BE49-F238E27FC236}">
                <a16:creationId xmlns:a16="http://schemas.microsoft.com/office/drawing/2014/main" id="{405EE505-078A-9D4D-AB44-E74DDB284FDF}"/>
              </a:ext>
            </a:extLst>
          </p:cNvPr>
          <p:cNvSpPr>
            <a:spLocks noGrp="1"/>
          </p:cNvSpPr>
          <p:nvPr>
            <p:ph type="body" sz="quarter" idx="14" hasCustomPrompt="1"/>
          </p:nvPr>
        </p:nvSpPr>
        <p:spPr>
          <a:xfrm>
            <a:off x="4943872" y="718472"/>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2" name="Text Placeholder 7">
            <a:extLst>
              <a:ext uri="{FF2B5EF4-FFF2-40B4-BE49-F238E27FC236}">
                <a16:creationId xmlns:a16="http://schemas.microsoft.com/office/drawing/2014/main" id="{C8C6E084-6AAE-1F47-A359-962769636923}"/>
              </a:ext>
            </a:extLst>
          </p:cNvPr>
          <p:cNvSpPr>
            <a:spLocks noGrp="1"/>
          </p:cNvSpPr>
          <p:nvPr>
            <p:ph type="body" sz="quarter" idx="15" hasCustomPrompt="1"/>
          </p:nvPr>
        </p:nvSpPr>
        <p:spPr>
          <a:xfrm>
            <a:off x="4943871" y="1346405"/>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3" name="Text Placeholder 4">
            <a:extLst>
              <a:ext uri="{FF2B5EF4-FFF2-40B4-BE49-F238E27FC236}">
                <a16:creationId xmlns:a16="http://schemas.microsoft.com/office/drawing/2014/main" id="{1028C337-4BBC-0847-9E7B-072AA5006B67}"/>
              </a:ext>
            </a:extLst>
          </p:cNvPr>
          <p:cNvSpPr>
            <a:spLocks noGrp="1"/>
          </p:cNvSpPr>
          <p:nvPr>
            <p:ph type="body" sz="quarter" idx="16" hasCustomPrompt="1"/>
          </p:nvPr>
        </p:nvSpPr>
        <p:spPr>
          <a:xfrm>
            <a:off x="8688388" y="2528888"/>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4" name="Text Placeholder 7">
            <a:extLst>
              <a:ext uri="{FF2B5EF4-FFF2-40B4-BE49-F238E27FC236}">
                <a16:creationId xmlns:a16="http://schemas.microsoft.com/office/drawing/2014/main" id="{3CA908C0-CC26-994C-BCBB-16677F403D53}"/>
              </a:ext>
            </a:extLst>
          </p:cNvPr>
          <p:cNvSpPr>
            <a:spLocks noGrp="1"/>
          </p:cNvSpPr>
          <p:nvPr>
            <p:ph type="body" sz="quarter" idx="17" hasCustomPrompt="1"/>
          </p:nvPr>
        </p:nvSpPr>
        <p:spPr>
          <a:xfrm>
            <a:off x="8688387" y="3156821"/>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5" name="Text Placeholder 4">
            <a:extLst>
              <a:ext uri="{FF2B5EF4-FFF2-40B4-BE49-F238E27FC236}">
                <a16:creationId xmlns:a16="http://schemas.microsoft.com/office/drawing/2014/main" id="{2DF3FE50-082A-0948-BD94-1E474F8B6650}"/>
              </a:ext>
            </a:extLst>
          </p:cNvPr>
          <p:cNvSpPr>
            <a:spLocks noGrp="1"/>
          </p:cNvSpPr>
          <p:nvPr>
            <p:ph type="body" sz="quarter" idx="18" hasCustomPrompt="1"/>
          </p:nvPr>
        </p:nvSpPr>
        <p:spPr>
          <a:xfrm>
            <a:off x="4943971" y="2528888"/>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6" name="Text Placeholder 7">
            <a:extLst>
              <a:ext uri="{FF2B5EF4-FFF2-40B4-BE49-F238E27FC236}">
                <a16:creationId xmlns:a16="http://schemas.microsoft.com/office/drawing/2014/main" id="{51B46850-7DCD-C045-8688-B3173EA7128A}"/>
              </a:ext>
            </a:extLst>
          </p:cNvPr>
          <p:cNvSpPr>
            <a:spLocks noGrp="1"/>
          </p:cNvSpPr>
          <p:nvPr>
            <p:ph type="body" sz="quarter" idx="19" hasCustomPrompt="1"/>
          </p:nvPr>
        </p:nvSpPr>
        <p:spPr>
          <a:xfrm>
            <a:off x="4943970" y="3156821"/>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7" name="Text Placeholder 4">
            <a:extLst>
              <a:ext uri="{FF2B5EF4-FFF2-40B4-BE49-F238E27FC236}">
                <a16:creationId xmlns:a16="http://schemas.microsoft.com/office/drawing/2014/main" id="{2281B86D-86C4-EF4D-8E51-FA06DC5C129C}"/>
              </a:ext>
            </a:extLst>
          </p:cNvPr>
          <p:cNvSpPr>
            <a:spLocks noGrp="1"/>
          </p:cNvSpPr>
          <p:nvPr>
            <p:ph type="body" sz="quarter" idx="20" hasCustomPrompt="1"/>
          </p:nvPr>
        </p:nvSpPr>
        <p:spPr>
          <a:xfrm>
            <a:off x="8688388" y="4508500"/>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8" name="Text Placeholder 7">
            <a:extLst>
              <a:ext uri="{FF2B5EF4-FFF2-40B4-BE49-F238E27FC236}">
                <a16:creationId xmlns:a16="http://schemas.microsoft.com/office/drawing/2014/main" id="{CD7C6A60-8B27-F941-BE59-3393319E04A8}"/>
              </a:ext>
            </a:extLst>
          </p:cNvPr>
          <p:cNvSpPr>
            <a:spLocks noGrp="1"/>
          </p:cNvSpPr>
          <p:nvPr>
            <p:ph type="body" sz="quarter" idx="21" hasCustomPrompt="1"/>
          </p:nvPr>
        </p:nvSpPr>
        <p:spPr>
          <a:xfrm>
            <a:off x="8688387" y="5136433"/>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9" name="Text Placeholder 4">
            <a:extLst>
              <a:ext uri="{FF2B5EF4-FFF2-40B4-BE49-F238E27FC236}">
                <a16:creationId xmlns:a16="http://schemas.microsoft.com/office/drawing/2014/main" id="{65525191-F6B4-544C-B681-5D4D7614A715}"/>
              </a:ext>
            </a:extLst>
          </p:cNvPr>
          <p:cNvSpPr>
            <a:spLocks noGrp="1"/>
          </p:cNvSpPr>
          <p:nvPr>
            <p:ph type="body" sz="quarter" idx="22" hasCustomPrompt="1"/>
          </p:nvPr>
        </p:nvSpPr>
        <p:spPr>
          <a:xfrm>
            <a:off x="4943971" y="4508500"/>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40" name="Text Placeholder 7">
            <a:extLst>
              <a:ext uri="{FF2B5EF4-FFF2-40B4-BE49-F238E27FC236}">
                <a16:creationId xmlns:a16="http://schemas.microsoft.com/office/drawing/2014/main" id="{382BF458-E658-2448-A63F-544B4E757619}"/>
              </a:ext>
            </a:extLst>
          </p:cNvPr>
          <p:cNvSpPr>
            <a:spLocks noGrp="1"/>
          </p:cNvSpPr>
          <p:nvPr>
            <p:ph type="body" sz="quarter" idx="23" hasCustomPrompt="1"/>
          </p:nvPr>
        </p:nvSpPr>
        <p:spPr>
          <a:xfrm>
            <a:off x="4943970" y="5136433"/>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Tree>
    <p:extLst>
      <p:ext uri="{BB962C8B-B14F-4D97-AF65-F5344CB8AC3E}">
        <p14:creationId xmlns:p14="http://schemas.microsoft.com/office/powerpoint/2010/main" val="853060772"/>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30" pos="2376">
          <p15:clr>
            <a:srgbClr val="5ACBF0"/>
          </p15:clr>
        </p15:guide>
        <p15:guide id="31" pos="3113">
          <p15:clr>
            <a:srgbClr val="5ACBF0"/>
          </p15:clr>
        </p15:guide>
        <p15:guide id="32" pos="5473">
          <p15:clr>
            <a:srgbClr val="FBAE40"/>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2_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75747"/>
          </a:xfrm>
        </p:spPr>
        <p:txBody>
          <a:bodyPr anchor="t">
            <a:noAutofit/>
          </a:bodyPr>
          <a:lstStyle>
            <a:lvl1pPr>
              <a:defRPr>
                <a:solidFill>
                  <a:schemeClr val="accent3"/>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hasCustomPrompt="1"/>
          </p:nvPr>
        </p:nvSpPr>
        <p:spPr>
          <a:xfrm>
            <a:off x="584200" y="1286005"/>
            <a:ext cx="3187700" cy="4983033"/>
          </a:xfrm>
        </p:spPr>
        <p:txBody>
          <a:bodyPr anchor="t">
            <a:noAutofit/>
          </a:bodyPr>
          <a:lstStyle>
            <a:lvl1pPr marL="0" indent="0">
              <a:spcAft>
                <a:spcPts val="600"/>
              </a:spcAft>
              <a:buFont typeface="Wingdings" panose="05000000000000000000" pitchFamily="2" charset="2"/>
              <a:buNone/>
              <a:defRPr sz="2000">
                <a:solidFill>
                  <a:schemeClr val="bg1"/>
                </a:solidFill>
              </a:defRPr>
            </a:lvl1pPr>
          </a:lstStyle>
          <a:p>
            <a:pPr lvl="0"/>
            <a:r>
              <a:rPr lang="en-US"/>
              <a:t>Subtitle</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684748811"/>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1_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783590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4200" y="585788"/>
            <a:ext cx="6088063" cy="608698"/>
          </a:xfrm>
        </p:spPr>
        <p:txBody>
          <a:bodyPr anchor="t">
            <a:noAutofit/>
          </a:bodyPr>
          <a:lstStyle>
            <a:lvl1pPr>
              <a:defRPr>
                <a:solidFill>
                  <a:schemeClr val="tx2"/>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8361404" y="585788"/>
            <a:ext cx="3247983" cy="5683249"/>
          </a:xfrm>
        </p:spPr>
        <p:txBody>
          <a:bodyPr anchor="t">
            <a:noAutofit/>
          </a:bodyPr>
          <a:lstStyle>
            <a:lvl1pPr marL="0" indent="0">
              <a:spcAft>
                <a:spcPts val="600"/>
              </a:spcAft>
              <a:buFont typeface="Wingdings" panose="05000000000000000000" pitchFamily="2" charset="2"/>
              <a:buNone/>
              <a:defRPr sz="2000">
                <a:solidFill>
                  <a:schemeClr val="bg1"/>
                </a:solidFill>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7" name="Text Placeholder 2">
            <a:extLst>
              <a:ext uri="{FF2B5EF4-FFF2-40B4-BE49-F238E27FC236}">
                <a16:creationId xmlns:a16="http://schemas.microsoft.com/office/drawing/2014/main" id="{731C9FF9-0EE9-A946-8C26-107C9EB0E78C}"/>
              </a:ext>
            </a:extLst>
          </p:cNvPr>
          <p:cNvSpPr>
            <a:spLocks noGrp="1"/>
          </p:cNvSpPr>
          <p:nvPr>
            <p:ph type="body" sz="quarter" idx="12"/>
          </p:nvPr>
        </p:nvSpPr>
        <p:spPr>
          <a:xfrm>
            <a:off x="584200" y="1196752"/>
            <a:ext cx="6088063" cy="2232247"/>
          </a:xfrm>
        </p:spPr>
        <p:txBody>
          <a:bodyPr anchor="t">
            <a:noAutofit/>
          </a:bodyPr>
          <a:lstStyle>
            <a:lvl1pPr marL="0" indent="0">
              <a:spcAft>
                <a:spcPts val="600"/>
              </a:spcAft>
              <a:buFont typeface="Wingdings" panose="05000000000000000000" pitchFamily="2" charset="2"/>
              <a:buNone/>
              <a:defRPr sz="200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3661524670"/>
      </p:ext>
    </p:extLst>
  </p:cSld>
  <p:clrMapOvr>
    <a:masterClrMapping/>
  </p:clrMapOvr>
  <p:transition>
    <p:fade/>
  </p:transition>
  <p:extLst>
    <p:ext uri="{DCECCB84-F9BA-43D5-87BE-67443E8EF086}">
      <p15:sldGuideLst xmlns:p15="http://schemas.microsoft.com/office/powerpoint/2012/main">
        <p15:guide id="13" pos="4929">
          <p15:clr>
            <a:srgbClr val="5ACBF0"/>
          </p15:clr>
        </p15:guide>
        <p15:guide id="29" orient="horz" pos="2160">
          <p15:clr>
            <a:srgbClr val="5ACBF0"/>
          </p15:clr>
        </p15:guide>
        <p15:guide id="30" pos="4566">
          <p15:clr>
            <a:srgbClr val="5ACBF0"/>
          </p15:clr>
        </p15:guide>
        <p15:guide id="31" pos="4203">
          <p15:clr>
            <a:srgbClr val="5ACBF0"/>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Title and text side by side 4">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noAutofit/>
          </a:bodyPr>
          <a:lstStyle>
            <a:lvl1pPr>
              <a:defRPr>
                <a:solidFill>
                  <a:schemeClr val="tx1"/>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noAutofit/>
          </a:bodyPr>
          <a:lstStyle>
            <a:lvl1pPr marL="0" indent="0">
              <a:spcAft>
                <a:spcPts val="600"/>
              </a:spcAft>
              <a:buFont typeface="Wingdings" panose="05000000000000000000" pitchFamily="2" charset="2"/>
              <a:buNone/>
              <a:defRPr>
                <a:solidFill>
                  <a:schemeClr val="tx1"/>
                </a:solidFill>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461450722"/>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Chart: Color">
    <p:spTree>
      <p:nvGrpSpPr>
        <p:cNvPr id="1" name=""/>
        <p:cNvGrpSpPr/>
        <p:nvPr/>
      </p:nvGrpSpPr>
      <p:grpSpPr>
        <a:xfrm>
          <a:off x="0" y="0"/>
          <a:ext cx="0" cy="0"/>
          <a:chOff x="0" y="0"/>
          <a:chExt cx="0" cy="0"/>
        </a:xfrm>
      </p:grpSpPr>
      <p:sp>
        <p:nvSpPr>
          <p:cNvPr id="6" name="Rectangle 5"/>
          <p:cNvSpPr/>
          <p:nvPr userDrawn="1"/>
        </p:nvSpPr>
        <p:spPr bwMode="auto">
          <a:xfrm>
            <a:off x="0" y="0"/>
            <a:ext cx="12192000" cy="6858000"/>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26" fontAlgn="base">
              <a:lnSpc>
                <a:spcPct val="90000"/>
              </a:lnSpc>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3" name="Footer Placeholder 2"/>
          <p:cNvSpPr>
            <a:spLocks noGrp="1"/>
          </p:cNvSpPr>
          <p:nvPr>
            <p:ph type="ftr" sz="quarter" idx="10"/>
          </p:nvPr>
        </p:nvSpPr>
        <p:spPr>
          <a:xfrm>
            <a:off x="661481" y="6322759"/>
            <a:ext cx="4378795" cy="364224"/>
          </a:xfrm>
          <a:prstGeom prst="rect">
            <a:avLst/>
          </a:prstGeom>
        </p:spPr>
        <p:txBody>
          <a:bodyPr/>
          <a:lstStyle>
            <a:lvl1pPr>
              <a:defRPr>
                <a:solidFill>
                  <a:schemeClr val="bg1"/>
                </a:solidFill>
                <a:latin typeface="+mj-lt"/>
              </a:defRPr>
            </a:lvl1pPr>
          </a:lstStyle>
          <a:p>
            <a:r>
              <a:rPr lang="en-US"/>
              <a:t>Microsoft Confidential. For partner use only.</a:t>
            </a:r>
          </a:p>
        </p:txBody>
      </p:sp>
      <p:sp>
        <p:nvSpPr>
          <p:cNvPr id="4" name="Slide Number Placeholder 3"/>
          <p:cNvSpPr>
            <a:spLocks noGrp="1"/>
          </p:cNvSpPr>
          <p:nvPr>
            <p:ph type="sldNum" sz="quarter" idx="11"/>
          </p:nvPr>
        </p:nvSpPr>
        <p:spPr>
          <a:xfrm>
            <a:off x="310439" y="6322759"/>
            <a:ext cx="349196" cy="364224"/>
          </a:xfrm>
          <a:prstGeom prst="rect">
            <a:avLst/>
          </a:prstGeom>
        </p:spPr>
        <p:txBody>
          <a:bodyPr/>
          <a:lstStyle>
            <a:lvl1pPr>
              <a:defRPr>
                <a:solidFill>
                  <a:schemeClr val="bg1"/>
                </a:solidFill>
                <a:latin typeface="+mj-lt"/>
              </a:defRPr>
            </a:lvl1pPr>
          </a:lstStyle>
          <a:p>
            <a:fld id="{894E8EF0-91FF-4791-8529-F57CE0475C15}" type="slidenum">
              <a:rPr lang="en-US" smtClean="0"/>
              <a:pPr/>
              <a:t>‹#›</a:t>
            </a:fld>
            <a:endParaRPr lang="en-US"/>
          </a:p>
        </p:txBody>
      </p:sp>
      <p:sp>
        <p:nvSpPr>
          <p:cNvPr id="7" name="Text Placeholder 6"/>
          <p:cNvSpPr>
            <a:spLocks noGrp="1"/>
          </p:cNvSpPr>
          <p:nvPr>
            <p:ph type="body" sz="quarter" idx="13" hasCustomPrompt="1"/>
          </p:nvPr>
        </p:nvSpPr>
        <p:spPr>
          <a:xfrm>
            <a:off x="310442" y="1190737"/>
            <a:ext cx="5376993" cy="4478090"/>
          </a:xfrm>
        </p:spPr>
        <p:txBody>
          <a:bodyPr>
            <a:noAutofit/>
          </a:bodyPr>
          <a:lstStyle>
            <a:lvl1pPr marL="0" indent="0">
              <a:spcBef>
                <a:spcPts val="2401"/>
              </a:spcBef>
              <a:buNone/>
              <a:defRPr sz="4800">
                <a:solidFill>
                  <a:schemeClr val="bg1"/>
                </a:solidFill>
              </a:defRPr>
            </a:lvl1pPr>
            <a:lvl2pPr marL="0" indent="0">
              <a:buNone/>
              <a:defRPr>
                <a:solidFill>
                  <a:schemeClr val="bg1"/>
                </a:solidFill>
              </a:defRPr>
            </a:lvl2pPr>
          </a:lstStyle>
          <a:p>
            <a:pPr lvl="0"/>
            <a:r>
              <a:rPr lang="en-US"/>
              <a:t>Click to edit text</a:t>
            </a:r>
          </a:p>
          <a:p>
            <a:pPr lvl="1"/>
            <a:r>
              <a:rPr lang="en-US"/>
              <a:t>Second level</a:t>
            </a:r>
          </a:p>
        </p:txBody>
      </p:sp>
      <p:sp>
        <p:nvSpPr>
          <p:cNvPr id="2" name="TextBox 1"/>
          <p:cNvSpPr txBox="1"/>
          <p:nvPr userDrawn="1"/>
        </p:nvSpPr>
        <p:spPr>
          <a:xfrm>
            <a:off x="5798916" y="405114"/>
            <a:ext cx="914400" cy="914400"/>
          </a:xfrm>
          <a:prstGeom prst="rect">
            <a:avLst/>
          </a:prstGeom>
          <a:noFill/>
        </p:spPr>
        <p:txBody>
          <a:bodyPr wrap="none" lIns="182880" tIns="146304" rIns="182880" bIns="146304" rtlCol="0">
            <a:noAutofit/>
          </a:bodyPr>
          <a:lstStyle/>
          <a:p>
            <a:pPr marL="231764" indent="-231764">
              <a:spcAft>
                <a:spcPts val="600"/>
              </a:spcAft>
              <a:buSzPct val="70000"/>
              <a:buFont typeface="Wingdings 3" pitchFamily="18" charset="2"/>
              <a:buChar char="}"/>
            </a:pPr>
            <a:endParaRPr lang="en-US" sz="2400" spc="-71">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1064651899"/>
      </p:ext>
    </p:extLst>
  </p:cSld>
  <p:clrMapOvr>
    <a:masterClrMapping/>
  </p:clrMapOvr>
  <p:transition>
    <p:fade/>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Title and text side by side 5">
    <p:bg>
      <p:bgRef idx="1001">
        <a:schemeClr val="bg2"/>
      </p:bgRef>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28DDDE60-CF92-3E47-B933-9AD563CFC823}"/>
              </a:ext>
              <a:ext uri="{C183D7F6-B498-43B3-948B-1728B52AA6E4}">
                <adec:decorative xmlns:adec="http://schemas.microsoft.com/office/drawing/2017/decorative" val="1"/>
              </a:ext>
            </a:extLst>
          </p:cNvPr>
          <p:cNvCxnSpPr>
            <a:cxnSpLocks/>
          </p:cNvCxnSpPr>
          <p:nvPr userDrawn="1"/>
        </p:nvCxnSpPr>
        <p:spPr>
          <a:xfrm>
            <a:off x="6096000" y="1989442"/>
            <a:ext cx="0" cy="2879117"/>
          </a:xfrm>
          <a:prstGeom prst="line">
            <a:avLst/>
          </a:prstGeom>
          <a:ln w="285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5" name="Title 1">
            <a:extLst>
              <a:ext uri="{FF2B5EF4-FFF2-40B4-BE49-F238E27FC236}">
                <a16:creationId xmlns:a16="http://schemas.microsoft.com/office/drawing/2014/main" id="{A9E8FB02-E25B-E14D-8924-32CC3949ADD1}"/>
              </a:ext>
            </a:extLst>
          </p:cNvPr>
          <p:cNvSpPr>
            <a:spLocks noGrp="1"/>
          </p:cNvSpPr>
          <p:nvPr>
            <p:ph type="title" hasCustomPrompt="1"/>
          </p:nvPr>
        </p:nvSpPr>
        <p:spPr>
          <a:xfrm>
            <a:off x="588263" y="585788"/>
            <a:ext cx="4894962" cy="5683250"/>
          </a:xfrm>
        </p:spPr>
        <p:txBody>
          <a:bodyPr anchor="ctr">
            <a:noAutofit/>
          </a:bodyPr>
          <a:lstStyle>
            <a:lvl1pPr>
              <a:defRPr>
                <a:solidFill>
                  <a:schemeClr val="accent3"/>
                </a:solidFill>
              </a:defRPr>
            </a:lvl1pPr>
          </a:lstStyle>
          <a:p>
            <a:r>
              <a:rPr lang="en-US"/>
              <a:t>Title</a:t>
            </a:r>
          </a:p>
        </p:txBody>
      </p:sp>
      <p:sp>
        <p:nvSpPr>
          <p:cNvPr id="6" name="Text Placeholder 2">
            <a:extLst>
              <a:ext uri="{FF2B5EF4-FFF2-40B4-BE49-F238E27FC236}">
                <a16:creationId xmlns:a16="http://schemas.microsoft.com/office/drawing/2014/main" id="{C74FD3CD-1AFC-E14A-A565-37F4D59C5377}"/>
              </a:ext>
            </a:extLst>
          </p:cNvPr>
          <p:cNvSpPr>
            <a:spLocks noGrp="1"/>
          </p:cNvSpPr>
          <p:nvPr>
            <p:ph type="body" sz="quarter" idx="11"/>
          </p:nvPr>
        </p:nvSpPr>
        <p:spPr>
          <a:xfrm>
            <a:off x="6672262" y="585788"/>
            <a:ext cx="4937125" cy="5683249"/>
          </a:xfrm>
        </p:spPr>
        <p:txBody>
          <a:bodyPr anchor="ctr">
            <a:noAutofit/>
          </a:bodyPr>
          <a:lstStyle>
            <a:lvl1pPr marL="0" indent="0">
              <a:spcAft>
                <a:spcPts val="600"/>
              </a:spcAft>
              <a:buFont typeface="Wingdings" panose="05000000000000000000" pitchFamily="2" charset="2"/>
              <a:buNone/>
              <a:defRPr>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215919682"/>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6" pos="3749">
          <p15:clr>
            <a:srgbClr val="A4A3A4"/>
          </p15:clr>
        </p15:guide>
        <p15:guide id="17" pos="3931">
          <p15:clr>
            <a:srgbClr val="A4A3A4"/>
          </p15:clr>
        </p15:guide>
        <p15:guide id="28" pos="3840">
          <p15:clr>
            <a:srgbClr val="F26B43"/>
          </p15:clr>
        </p15:guide>
        <p15:guide id="29" pos="3454">
          <p15:clr>
            <a:srgbClr val="FBAE40"/>
          </p15:clr>
        </p15:guide>
        <p15:guide id="30" pos="4203">
          <p15:clr>
            <a:srgbClr val="FBAE40"/>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Project Profi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753517-0CF4-2145-AABB-8F14C26A09AD}"/>
              </a:ext>
            </a:extLst>
          </p:cNvPr>
          <p:cNvSpPr/>
          <p:nvPr userDrawn="1"/>
        </p:nvSpPr>
        <p:spPr bwMode="auto">
          <a:xfrm>
            <a:off x="-1" y="0"/>
            <a:ext cx="5959475"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62DDA6FD-CC5D-0345-82C4-633849427A60}"/>
              </a:ext>
            </a:extLst>
          </p:cNvPr>
          <p:cNvSpPr>
            <a:spLocks noGrp="1"/>
          </p:cNvSpPr>
          <p:nvPr>
            <p:ph type="title" hasCustomPrompt="1"/>
          </p:nvPr>
        </p:nvSpPr>
        <p:spPr>
          <a:xfrm>
            <a:off x="588263" y="585788"/>
            <a:ext cx="4726687" cy="850900"/>
          </a:xfrm>
        </p:spPr>
        <p:txBody>
          <a:bodyPr anchor="t">
            <a:noAutofit/>
          </a:bodyPr>
          <a:lstStyle>
            <a:lvl1pPr>
              <a:defRPr>
                <a:solidFill>
                  <a:schemeClr val="accent3"/>
                </a:solidFill>
              </a:defRPr>
            </a:lvl1pPr>
          </a:lstStyle>
          <a:p>
            <a:r>
              <a:rPr lang="en-US"/>
              <a:t>Project Name</a:t>
            </a:r>
          </a:p>
        </p:txBody>
      </p:sp>
      <p:cxnSp>
        <p:nvCxnSpPr>
          <p:cNvPr id="11" name="Straight Connector 10">
            <a:extLst>
              <a:ext uri="{FF2B5EF4-FFF2-40B4-BE49-F238E27FC236}">
                <a16:creationId xmlns:a16="http://schemas.microsoft.com/office/drawing/2014/main" id="{B2304FDD-17CA-A147-9CB2-F7A4E83816B0}"/>
              </a:ext>
            </a:extLst>
          </p:cNvPr>
          <p:cNvCxnSpPr/>
          <p:nvPr userDrawn="1"/>
        </p:nvCxnSpPr>
        <p:spPr>
          <a:xfrm>
            <a:off x="6240463" y="2028346"/>
            <a:ext cx="5368925"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3" name="Text Placeholder 22">
            <a:extLst>
              <a:ext uri="{FF2B5EF4-FFF2-40B4-BE49-F238E27FC236}">
                <a16:creationId xmlns:a16="http://schemas.microsoft.com/office/drawing/2014/main" id="{7E88AE75-9022-0C40-AABE-5A0B8F88A37D}"/>
              </a:ext>
            </a:extLst>
          </p:cNvPr>
          <p:cNvSpPr>
            <a:spLocks noGrp="1"/>
          </p:cNvSpPr>
          <p:nvPr>
            <p:ph type="body" sz="quarter" idx="10" hasCustomPrompt="1"/>
          </p:nvPr>
        </p:nvSpPr>
        <p:spPr>
          <a:xfrm>
            <a:off x="584201" y="2017713"/>
            <a:ext cx="3481387" cy="2326791"/>
          </a:xfrm>
        </p:spPr>
        <p:txBody>
          <a:bodyPr/>
          <a:lstStyle>
            <a:lvl1pPr marL="0" indent="0">
              <a:lnSpc>
                <a:spcPct val="100000"/>
              </a:lnSpc>
              <a:buNone/>
              <a:defRPr sz="1800">
                <a:solidFill>
                  <a:schemeClr val="bg1"/>
                </a:solidFill>
              </a:defRPr>
            </a:lvl1pPr>
            <a:lvl2pPr marL="228600" indent="0">
              <a:buNone/>
              <a:defRPr sz="1800">
                <a:solidFill>
                  <a:schemeClr val="bg1"/>
                </a:solidFill>
              </a:defRPr>
            </a:lvl2pPr>
            <a:lvl3pPr marL="457200" indent="0">
              <a:buNone/>
              <a:defRPr sz="1800">
                <a:solidFill>
                  <a:schemeClr val="bg1"/>
                </a:solidFill>
              </a:defRPr>
            </a:lvl3pPr>
            <a:lvl4pPr marL="661988" indent="0">
              <a:buNone/>
              <a:defRPr sz="1800">
                <a:solidFill>
                  <a:schemeClr val="bg1"/>
                </a:solidFill>
              </a:defRPr>
            </a:lvl4pPr>
            <a:lvl5pPr marL="855663" indent="0">
              <a:buNone/>
              <a:defRPr sz="1800">
                <a:solidFill>
                  <a:schemeClr val="bg1"/>
                </a:solidFill>
              </a:defRPr>
            </a:lvl5pPr>
          </a:lstStyle>
          <a:p>
            <a:pPr>
              <a:lnSpc>
                <a:spcPct val="100000"/>
              </a:lnSpc>
            </a:pPr>
            <a:r>
              <a:rPr lang="en-US" sz="1800" b="0">
                <a:solidFill>
                  <a:schemeClr val="bg1"/>
                </a:solidFill>
                <a:latin typeface="Segoe UI" panose="020B0502040204020203" pitchFamily="34" charset="0"/>
                <a:cs typeface="Segoe UI" panose="020B0502040204020203" pitchFamily="34" charset="0"/>
              </a:rPr>
              <a:t>Provide more context and a detailed overview of what the project goals are, what you have or hope to accomplish.</a:t>
            </a:r>
          </a:p>
          <a:p>
            <a:pPr>
              <a:lnSpc>
                <a:spcPct val="100000"/>
              </a:lnSpc>
            </a:pPr>
            <a:endParaRPr lang="en-US" sz="1800" b="0">
              <a:solidFill>
                <a:schemeClr val="bg1"/>
              </a:solidFill>
              <a:latin typeface="Segoe UI" panose="020B0502040204020203" pitchFamily="34" charset="0"/>
              <a:cs typeface="Segoe UI" panose="020B0502040204020203" pitchFamily="34" charset="0"/>
            </a:endParaRPr>
          </a:p>
          <a:p>
            <a:pPr>
              <a:lnSpc>
                <a:spcPct val="100000"/>
              </a:lnSpc>
            </a:pPr>
            <a:r>
              <a:rPr lang="en-US" sz="1800" b="0">
                <a:solidFill>
                  <a:schemeClr val="bg1"/>
                </a:solidFill>
                <a:latin typeface="Segoe UI" panose="020B0502040204020203" pitchFamily="34" charset="0"/>
                <a:cs typeface="Segoe UI" panose="020B0502040204020203" pitchFamily="34" charset="0"/>
              </a:rPr>
              <a:t>This space accommodates multiple lines of text so there is enough room to give details.</a:t>
            </a:r>
          </a:p>
        </p:txBody>
      </p:sp>
      <p:sp>
        <p:nvSpPr>
          <p:cNvPr id="32" name="Text Placeholder 31">
            <a:extLst>
              <a:ext uri="{FF2B5EF4-FFF2-40B4-BE49-F238E27FC236}">
                <a16:creationId xmlns:a16="http://schemas.microsoft.com/office/drawing/2014/main" id="{A0CD7186-AF1B-F240-9FA1-9EE24D7F044C}"/>
              </a:ext>
            </a:extLst>
          </p:cNvPr>
          <p:cNvSpPr>
            <a:spLocks noGrp="1"/>
          </p:cNvSpPr>
          <p:nvPr>
            <p:ph type="body" sz="quarter" idx="11" hasCustomPrompt="1"/>
          </p:nvPr>
        </p:nvSpPr>
        <p:spPr>
          <a:xfrm>
            <a:off x="6240463" y="585788"/>
            <a:ext cx="1597025"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$2M</a:t>
            </a:r>
          </a:p>
        </p:txBody>
      </p:sp>
      <p:sp>
        <p:nvSpPr>
          <p:cNvPr id="33" name="Text Placeholder 31">
            <a:extLst>
              <a:ext uri="{FF2B5EF4-FFF2-40B4-BE49-F238E27FC236}">
                <a16:creationId xmlns:a16="http://schemas.microsoft.com/office/drawing/2014/main" id="{7587C738-B53A-F743-AF70-728C3FB00C7E}"/>
              </a:ext>
            </a:extLst>
          </p:cNvPr>
          <p:cNvSpPr>
            <a:spLocks noGrp="1"/>
          </p:cNvSpPr>
          <p:nvPr>
            <p:ph type="body" sz="quarter" idx="12" hasCustomPrompt="1"/>
          </p:nvPr>
        </p:nvSpPr>
        <p:spPr>
          <a:xfrm>
            <a:off x="8148638" y="585788"/>
            <a:ext cx="1560611"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70%</a:t>
            </a:r>
          </a:p>
        </p:txBody>
      </p:sp>
      <p:sp>
        <p:nvSpPr>
          <p:cNvPr id="34" name="Text Placeholder 31">
            <a:extLst>
              <a:ext uri="{FF2B5EF4-FFF2-40B4-BE49-F238E27FC236}">
                <a16:creationId xmlns:a16="http://schemas.microsoft.com/office/drawing/2014/main" id="{51CBA738-F416-D541-8E97-0F3A7416055D}"/>
              </a:ext>
            </a:extLst>
          </p:cNvPr>
          <p:cNvSpPr>
            <a:spLocks noGrp="1"/>
          </p:cNvSpPr>
          <p:nvPr>
            <p:ph type="body" sz="quarter" idx="13" hasCustomPrompt="1"/>
          </p:nvPr>
        </p:nvSpPr>
        <p:spPr>
          <a:xfrm>
            <a:off x="10013951" y="585788"/>
            <a:ext cx="1595438"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300</a:t>
            </a:r>
          </a:p>
        </p:txBody>
      </p:sp>
      <p:sp>
        <p:nvSpPr>
          <p:cNvPr id="36" name="Text Placeholder 35">
            <a:extLst>
              <a:ext uri="{FF2B5EF4-FFF2-40B4-BE49-F238E27FC236}">
                <a16:creationId xmlns:a16="http://schemas.microsoft.com/office/drawing/2014/main" id="{28B23554-69BF-764F-A44D-94C8151E6484}"/>
              </a:ext>
            </a:extLst>
          </p:cNvPr>
          <p:cNvSpPr>
            <a:spLocks noGrp="1"/>
          </p:cNvSpPr>
          <p:nvPr>
            <p:ph type="body" sz="quarter" idx="14" hasCustomPrompt="1"/>
          </p:nvPr>
        </p:nvSpPr>
        <p:spPr>
          <a:xfrm>
            <a:off x="6240463" y="1233489"/>
            <a:ext cx="1571625"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Financial</a:t>
            </a:r>
          </a:p>
          <a:p>
            <a:pPr lvl="0"/>
            <a:r>
              <a:rPr lang="en-US"/>
              <a:t>Value</a:t>
            </a:r>
          </a:p>
        </p:txBody>
      </p:sp>
      <p:sp>
        <p:nvSpPr>
          <p:cNvPr id="37" name="Text Placeholder 35">
            <a:extLst>
              <a:ext uri="{FF2B5EF4-FFF2-40B4-BE49-F238E27FC236}">
                <a16:creationId xmlns:a16="http://schemas.microsoft.com/office/drawing/2014/main" id="{F959484E-ADD1-F94C-8470-0C113E2E167A}"/>
              </a:ext>
            </a:extLst>
          </p:cNvPr>
          <p:cNvSpPr>
            <a:spLocks noGrp="1"/>
          </p:cNvSpPr>
          <p:nvPr>
            <p:ph type="body" sz="quarter" idx="15" hasCustomPrompt="1"/>
          </p:nvPr>
        </p:nvSpPr>
        <p:spPr>
          <a:xfrm>
            <a:off x="8148638" y="1233489"/>
            <a:ext cx="1571625"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Percentage</a:t>
            </a:r>
          </a:p>
          <a:p>
            <a:pPr lvl="0"/>
            <a:r>
              <a:rPr lang="en-US"/>
              <a:t>Value</a:t>
            </a:r>
          </a:p>
        </p:txBody>
      </p:sp>
      <p:sp>
        <p:nvSpPr>
          <p:cNvPr id="38" name="Text Placeholder 35">
            <a:extLst>
              <a:ext uri="{FF2B5EF4-FFF2-40B4-BE49-F238E27FC236}">
                <a16:creationId xmlns:a16="http://schemas.microsoft.com/office/drawing/2014/main" id="{3B6DEB9F-381E-D641-A8C9-29A7CC18D3E2}"/>
              </a:ext>
            </a:extLst>
          </p:cNvPr>
          <p:cNvSpPr>
            <a:spLocks noGrp="1"/>
          </p:cNvSpPr>
          <p:nvPr>
            <p:ph type="body" sz="quarter" idx="16" hasCustomPrompt="1"/>
          </p:nvPr>
        </p:nvSpPr>
        <p:spPr>
          <a:xfrm>
            <a:off x="10013950" y="1233489"/>
            <a:ext cx="1595438"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Additional</a:t>
            </a:r>
          </a:p>
          <a:p>
            <a:pPr lvl="0"/>
            <a:r>
              <a:rPr lang="en-US"/>
              <a:t>Value</a:t>
            </a:r>
          </a:p>
        </p:txBody>
      </p:sp>
      <p:sp>
        <p:nvSpPr>
          <p:cNvPr id="40" name="Text Placeholder 39">
            <a:extLst>
              <a:ext uri="{FF2B5EF4-FFF2-40B4-BE49-F238E27FC236}">
                <a16:creationId xmlns:a16="http://schemas.microsoft.com/office/drawing/2014/main" id="{F5A202A1-4A1F-5843-BD54-EC098D909269}"/>
              </a:ext>
            </a:extLst>
          </p:cNvPr>
          <p:cNvSpPr>
            <a:spLocks noGrp="1"/>
          </p:cNvSpPr>
          <p:nvPr>
            <p:ph type="body" sz="quarter" idx="17" hasCustomPrompt="1"/>
          </p:nvPr>
        </p:nvSpPr>
        <p:spPr>
          <a:xfrm>
            <a:off x="6240463" y="2017713"/>
            <a:ext cx="4422775" cy="704222"/>
          </a:xfrm>
        </p:spPr>
        <p:txBody>
          <a:bodyPr lIns="90000" tIns="46800" rIns="90000" bIns="46800" anchor="b">
            <a:noAutofit/>
          </a:bodyPr>
          <a:lstStyle>
            <a:lvl1pPr marL="0" indent="0">
              <a:buNone/>
              <a:defRPr sz="2400">
                <a:latin typeface="+mj-lt"/>
              </a:defRPr>
            </a:lvl1pPr>
            <a:lvl2pPr marL="228600" indent="0">
              <a:buNone/>
              <a:defRPr>
                <a:latin typeface="+mj-lt"/>
              </a:defRPr>
            </a:lvl2pPr>
            <a:lvl3pPr marL="457200" indent="0">
              <a:buNone/>
              <a:defRPr>
                <a:latin typeface="+mj-lt"/>
              </a:defRPr>
            </a:lvl3pPr>
            <a:lvl4pPr marL="661988" indent="0">
              <a:buNone/>
              <a:defRPr>
                <a:latin typeface="+mj-lt"/>
              </a:defRPr>
            </a:lvl4pPr>
            <a:lvl5pPr marL="855663" indent="0">
              <a:buNone/>
              <a:defRPr>
                <a:latin typeface="+mj-lt"/>
              </a:defRPr>
            </a:lvl5pPr>
          </a:lstStyle>
          <a:p>
            <a:pPr lvl="0"/>
            <a:r>
              <a:rPr lang="en-US"/>
              <a:t>Project goals</a:t>
            </a:r>
          </a:p>
        </p:txBody>
      </p:sp>
      <p:sp>
        <p:nvSpPr>
          <p:cNvPr id="42" name="Text Placeholder 41">
            <a:extLst>
              <a:ext uri="{FF2B5EF4-FFF2-40B4-BE49-F238E27FC236}">
                <a16:creationId xmlns:a16="http://schemas.microsoft.com/office/drawing/2014/main" id="{9E4D6518-F39B-D540-BBC8-F615FE1B6AF1}"/>
              </a:ext>
            </a:extLst>
          </p:cNvPr>
          <p:cNvSpPr>
            <a:spLocks noGrp="1"/>
          </p:cNvSpPr>
          <p:nvPr>
            <p:ph type="body" sz="quarter" idx="18" hasCustomPrompt="1"/>
          </p:nvPr>
        </p:nvSpPr>
        <p:spPr>
          <a:xfrm>
            <a:off x="6240463" y="2977115"/>
            <a:ext cx="5368925" cy="1148317"/>
          </a:xfrm>
        </p:spPr>
        <p:txBody>
          <a:bodyPr lIns="90000" tIns="46800" rIns="90000" bIns="46800">
            <a:noAutofit/>
          </a:bodyPr>
          <a:lstStyle>
            <a:lvl1pPr marL="0" indent="0">
              <a:buNone/>
              <a:defRPr sz="1400">
                <a:solidFill>
                  <a:schemeClr val="accent6"/>
                </a:solidFill>
              </a:defRPr>
            </a:lvl1pPr>
            <a:lvl2pPr marL="228600" indent="0">
              <a:buNone/>
              <a:defRPr>
                <a:solidFill>
                  <a:schemeClr val="accent6"/>
                </a:solidFill>
              </a:defRPr>
            </a:lvl2pPr>
            <a:lvl3pPr marL="457200" indent="0">
              <a:buNone/>
              <a:defRPr>
                <a:solidFill>
                  <a:schemeClr val="accent6"/>
                </a:solidFill>
              </a:defRPr>
            </a:lvl3pPr>
            <a:lvl4pPr marL="661988" indent="0">
              <a:buNone/>
              <a:defRPr>
                <a:solidFill>
                  <a:schemeClr val="accent6"/>
                </a:solidFill>
              </a:defRPr>
            </a:lvl4pPr>
            <a:lvl5pPr marL="855663" indent="0">
              <a:buNone/>
              <a:defRPr>
                <a:solidFill>
                  <a:schemeClr val="accent6"/>
                </a:solidFill>
              </a:defRPr>
            </a:lvl5pPr>
          </a:lstStyle>
          <a:p>
            <a:pPr lvl="0"/>
            <a:r>
              <a:rPr lang="en-US"/>
              <a:t>Descriptive text</a:t>
            </a:r>
          </a:p>
        </p:txBody>
      </p:sp>
      <p:sp>
        <p:nvSpPr>
          <p:cNvPr id="43" name="Text Placeholder 39">
            <a:extLst>
              <a:ext uri="{FF2B5EF4-FFF2-40B4-BE49-F238E27FC236}">
                <a16:creationId xmlns:a16="http://schemas.microsoft.com/office/drawing/2014/main" id="{BFD70A96-999C-1A46-83A7-D06801F55DB7}"/>
              </a:ext>
            </a:extLst>
          </p:cNvPr>
          <p:cNvSpPr>
            <a:spLocks noGrp="1"/>
          </p:cNvSpPr>
          <p:nvPr>
            <p:ph type="body" sz="quarter" idx="19" hasCustomPrompt="1"/>
          </p:nvPr>
        </p:nvSpPr>
        <p:spPr>
          <a:xfrm>
            <a:off x="6240463" y="4161319"/>
            <a:ext cx="4422775" cy="704222"/>
          </a:xfrm>
        </p:spPr>
        <p:txBody>
          <a:bodyPr lIns="90000" tIns="46800" rIns="90000" bIns="46800" anchor="b">
            <a:noAutofit/>
          </a:bodyPr>
          <a:lstStyle>
            <a:lvl1pPr marL="0" indent="0">
              <a:buNone/>
              <a:defRPr sz="2400">
                <a:latin typeface="+mj-lt"/>
              </a:defRPr>
            </a:lvl1pPr>
            <a:lvl2pPr marL="228600" indent="0">
              <a:buNone/>
              <a:defRPr>
                <a:latin typeface="+mj-lt"/>
              </a:defRPr>
            </a:lvl2pPr>
            <a:lvl3pPr marL="457200" indent="0">
              <a:buNone/>
              <a:defRPr>
                <a:latin typeface="+mj-lt"/>
              </a:defRPr>
            </a:lvl3pPr>
            <a:lvl4pPr marL="661988" indent="0">
              <a:buNone/>
              <a:defRPr>
                <a:latin typeface="+mj-lt"/>
              </a:defRPr>
            </a:lvl4pPr>
            <a:lvl5pPr marL="855663" indent="0">
              <a:buNone/>
              <a:defRPr>
                <a:latin typeface="+mj-lt"/>
              </a:defRPr>
            </a:lvl5pPr>
          </a:lstStyle>
          <a:p>
            <a:pPr lvl="0"/>
            <a:r>
              <a:rPr lang="en-US"/>
              <a:t>Project goals</a:t>
            </a:r>
          </a:p>
        </p:txBody>
      </p:sp>
      <p:sp>
        <p:nvSpPr>
          <p:cNvPr id="44" name="Text Placeholder 41">
            <a:extLst>
              <a:ext uri="{FF2B5EF4-FFF2-40B4-BE49-F238E27FC236}">
                <a16:creationId xmlns:a16="http://schemas.microsoft.com/office/drawing/2014/main" id="{F57534EE-A31A-3942-81EF-7420176EDD7B}"/>
              </a:ext>
            </a:extLst>
          </p:cNvPr>
          <p:cNvSpPr>
            <a:spLocks noGrp="1"/>
          </p:cNvSpPr>
          <p:nvPr>
            <p:ph type="body" sz="quarter" idx="20" hasCustomPrompt="1"/>
          </p:nvPr>
        </p:nvSpPr>
        <p:spPr>
          <a:xfrm>
            <a:off x="6240463" y="5120721"/>
            <a:ext cx="5368925" cy="1148317"/>
          </a:xfrm>
        </p:spPr>
        <p:txBody>
          <a:bodyPr lIns="90000" tIns="46800" rIns="90000" bIns="46800">
            <a:noAutofit/>
          </a:bodyPr>
          <a:lstStyle>
            <a:lvl1pPr marL="0" indent="0">
              <a:buNone/>
              <a:defRPr sz="1400">
                <a:solidFill>
                  <a:schemeClr val="accent6"/>
                </a:solidFill>
              </a:defRPr>
            </a:lvl1pPr>
            <a:lvl2pPr marL="228600" indent="0">
              <a:buNone/>
              <a:defRPr>
                <a:solidFill>
                  <a:schemeClr val="accent6"/>
                </a:solidFill>
              </a:defRPr>
            </a:lvl2pPr>
            <a:lvl3pPr marL="457200" indent="0">
              <a:buNone/>
              <a:defRPr>
                <a:solidFill>
                  <a:schemeClr val="accent6"/>
                </a:solidFill>
              </a:defRPr>
            </a:lvl3pPr>
            <a:lvl4pPr marL="661988" indent="0">
              <a:buNone/>
              <a:defRPr>
                <a:solidFill>
                  <a:schemeClr val="accent6"/>
                </a:solidFill>
              </a:defRPr>
            </a:lvl4pPr>
            <a:lvl5pPr marL="855663" indent="0">
              <a:buNone/>
              <a:defRPr>
                <a:solidFill>
                  <a:schemeClr val="accent6"/>
                </a:solidFill>
              </a:defRPr>
            </a:lvl5pPr>
          </a:lstStyle>
          <a:p>
            <a:pPr lvl="0"/>
            <a:r>
              <a:rPr lang="en-US"/>
              <a:t>Descriptive text</a:t>
            </a:r>
          </a:p>
        </p:txBody>
      </p:sp>
    </p:spTree>
    <p:extLst>
      <p:ext uri="{BB962C8B-B14F-4D97-AF65-F5344CB8AC3E}">
        <p14:creationId xmlns:p14="http://schemas.microsoft.com/office/powerpoint/2010/main" val="491114470"/>
      </p:ext>
    </p:extLst>
  </p:cSld>
  <p:clrMapOvr>
    <a:masterClrMapping/>
  </p:clrMapOvr>
  <p:transition>
    <p:fade/>
  </p:transition>
  <p:extLst>
    <p:ext uri="{DCECCB84-F9BA-43D5-87BE-67443E8EF086}">
      <p15:sldGuideLst xmlns:p15="http://schemas.microsoft.com/office/powerpoint/2012/main">
        <p15:guide id="16" pos="3754">
          <p15:clr>
            <a:srgbClr val="A4A3A4"/>
          </p15:clr>
        </p15:guide>
        <p15:guide id="17" pos="3931">
          <p15:clr>
            <a:srgbClr val="A4A3A4"/>
          </p15:clr>
        </p15:guide>
        <p15:guide id="20" pos="4937">
          <p15:clr>
            <a:srgbClr val="A4A3A4"/>
          </p15:clr>
        </p15:guide>
        <p15:guide id="21" pos="5133">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777">
          <p15:clr>
            <a:srgbClr val="FBAE40"/>
          </p15:clr>
        </p15:guide>
        <p15:guide id="32" orient="horz" pos="1162">
          <p15:clr>
            <a:srgbClr val="FBAE40"/>
          </p15:clr>
        </p15:guide>
      </p15:sldGuideLst>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Team Slide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753517-0CF4-2145-AABB-8F14C26A09AD}"/>
              </a:ext>
            </a:extLst>
          </p:cNvPr>
          <p:cNvSpPr/>
          <p:nvPr userDrawn="1"/>
        </p:nvSpPr>
        <p:spPr bwMode="auto">
          <a:xfrm>
            <a:off x="-1" y="0"/>
            <a:ext cx="4065589"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62DDA6FD-CC5D-0345-82C4-633849427A60}"/>
              </a:ext>
            </a:extLst>
          </p:cNvPr>
          <p:cNvSpPr>
            <a:spLocks noGrp="1"/>
          </p:cNvSpPr>
          <p:nvPr>
            <p:ph type="title" hasCustomPrompt="1"/>
          </p:nvPr>
        </p:nvSpPr>
        <p:spPr>
          <a:xfrm>
            <a:off x="588264" y="585788"/>
            <a:ext cx="2824862" cy="850900"/>
          </a:xfrm>
        </p:spPr>
        <p:txBody>
          <a:bodyPr anchor="t">
            <a:noAutofit/>
          </a:bodyPr>
          <a:lstStyle>
            <a:lvl1pPr>
              <a:defRPr>
                <a:solidFill>
                  <a:schemeClr val="accent3"/>
                </a:solidFill>
              </a:defRPr>
            </a:lvl1pPr>
          </a:lstStyle>
          <a:p>
            <a:r>
              <a:rPr lang="en-US"/>
              <a:t>Hello</a:t>
            </a:r>
          </a:p>
        </p:txBody>
      </p:sp>
      <p:sp>
        <p:nvSpPr>
          <p:cNvPr id="25" name="Text Placeholder 24">
            <a:extLst>
              <a:ext uri="{FF2B5EF4-FFF2-40B4-BE49-F238E27FC236}">
                <a16:creationId xmlns:a16="http://schemas.microsoft.com/office/drawing/2014/main" id="{687B7084-FB17-304C-A2D7-1145E7FE9D5A}"/>
              </a:ext>
            </a:extLst>
          </p:cNvPr>
          <p:cNvSpPr>
            <a:spLocks noGrp="1"/>
          </p:cNvSpPr>
          <p:nvPr>
            <p:ph type="body" sz="quarter" idx="11" hasCustomPrompt="1"/>
          </p:nvPr>
        </p:nvSpPr>
        <p:spPr>
          <a:xfrm>
            <a:off x="7192963" y="1437685"/>
            <a:ext cx="383540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27" name="Text Placeholder 26">
            <a:extLst>
              <a:ext uri="{FF2B5EF4-FFF2-40B4-BE49-F238E27FC236}">
                <a16:creationId xmlns:a16="http://schemas.microsoft.com/office/drawing/2014/main" id="{0B58D5F9-9ECC-AE4D-AEE6-08C911DE2503}"/>
              </a:ext>
            </a:extLst>
          </p:cNvPr>
          <p:cNvSpPr>
            <a:spLocks noGrp="1"/>
          </p:cNvSpPr>
          <p:nvPr>
            <p:ph type="body" sz="quarter" idx="12" hasCustomPrompt="1"/>
          </p:nvPr>
        </p:nvSpPr>
        <p:spPr>
          <a:xfrm>
            <a:off x="7192963" y="1802269"/>
            <a:ext cx="383540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29" name="Text Placeholder 28">
            <a:extLst>
              <a:ext uri="{FF2B5EF4-FFF2-40B4-BE49-F238E27FC236}">
                <a16:creationId xmlns:a16="http://schemas.microsoft.com/office/drawing/2014/main" id="{688E32A6-35BF-E143-8E34-3EF1E3F217EA}"/>
              </a:ext>
            </a:extLst>
          </p:cNvPr>
          <p:cNvSpPr>
            <a:spLocks noGrp="1"/>
          </p:cNvSpPr>
          <p:nvPr>
            <p:ph type="body" sz="quarter" idx="13" hasCustomPrompt="1"/>
          </p:nvPr>
        </p:nvSpPr>
        <p:spPr>
          <a:xfrm>
            <a:off x="7192963" y="2200939"/>
            <a:ext cx="3835399" cy="1150185"/>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quis</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nostrud</a:t>
            </a:r>
            <a:r>
              <a:rPr lang="en-US" sz="1200" b="0">
                <a:solidFill>
                  <a:srgbClr val="505050"/>
                </a:solidFill>
                <a:latin typeface="Segoe UI" panose="020B0502040204020203" pitchFamily="34" charset="0"/>
                <a:cs typeface="Segoe UI" panose="020B0502040204020203" pitchFamily="34" charset="0"/>
              </a:rPr>
              <a:t> exercitation </a:t>
            </a:r>
            <a:r>
              <a:rPr lang="en-US" sz="1200" b="0" err="1">
                <a:solidFill>
                  <a:srgbClr val="505050"/>
                </a:solidFill>
                <a:latin typeface="Segoe UI" panose="020B0502040204020203" pitchFamily="34" charset="0"/>
                <a:cs typeface="Segoe UI" panose="020B0502040204020203" pitchFamily="34" charset="0"/>
              </a:rPr>
              <a:t>ullamco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laboris</a:t>
            </a:r>
            <a:r>
              <a:rPr lang="en-US" sz="1200" b="0">
                <a:solidFill>
                  <a:srgbClr val="505050"/>
                </a:solidFill>
                <a:latin typeface="Segoe UI" panose="020B0502040204020203" pitchFamily="34" charset="0"/>
                <a:cs typeface="Segoe UI" panose="020B0502040204020203" pitchFamily="34" charset="0"/>
              </a:rPr>
              <a:t> nisi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aliquip</a:t>
            </a:r>
            <a:r>
              <a:rPr lang="en-US" sz="1200" b="0">
                <a:solidFill>
                  <a:srgbClr val="505050"/>
                </a:solidFill>
                <a:latin typeface="Segoe UI" panose="020B0502040204020203" pitchFamily="34" charset="0"/>
                <a:cs typeface="Segoe UI" panose="020B0502040204020203" pitchFamily="34" charset="0"/>
              </a:rPr>
              <a:t> ex </a:t>
            </a:r>
            <a:r>
              <a:rPr lang="en-US" sz="1200" b="0" err="1">
                <a:solidFill>
                  <a:srgbClr val="505050"/>
                </a:solidFill>
                <a:latin typeface="Segoe UI" panose="020B0502040204020203" pitchFamily="34" charset="0"/>
                <a:cs typeface="Segoe UI" panose="020B0502040204020203" pitchFamily="34" charset="0"/>
              </a:rPr>
              <a:t>ea</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commodo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consequat</a:t>
            </a:r>
            <a:r>
              <a:rPr lang="en-US" sz="1200" b="0">
                <a:solidFill>
                  <a:srgbClr val="505050"/>
                </a:solidFill>
                <a:latin typeface="Segoe UI" panose="020B0502040204020203" pitchFamily="34" charset="0"/>
                <a:cs typeface="Segoe UI" panose="020B0502040204020203" pitchFamily="34" charset="0"/>
              </a:rPr>
              <a:t>. </a:t>
            </a:r>
          </a:p>
        </p:txBody>
      </p:sp>
      <p:sp>
        <p:nvSpPr>
          <p:cNvPr id="30" name="Text Placeholder 24">
            <a:extLst>
              <a:ext uri="{FF2B5EF4-FFF2-40B4-BE49-F238E27FC236}">
                <a16:creationId xmlns:a16="http://schemas.microsoft.com/office/drawing/2014/main" id="{0B57611E-E7C7-324D-8BF8-320980FF4F27}"/>
              </a:ext>
            </a:extLst>
          </p:cNvPr>
          <p:cNvSpPr>
            <a:spLocks noGrp="1"/>
          </p:cNvSpPr>
          <p:nvPr>
            <p:ph type="body" sz="quarter" idx="14" hasCustomPrompt="1"/>
          </p:nvPr>
        </p:nvSpPr>
        <p:spPr>
          <a:xfrm>
            <a:off x="7192963" y="4292600"/>
            <a:ext cx="383540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31" name="Text Placeholder 26">
            <a:extLst>
              <a:ext uri="{FF2B5EF4-FFF2-40B4-BE49-F238E27FC236}">
                <a16:creationId xmlns:a16="http://schemas.microsoft.com/office/drawing/2014/main" id="{3340D410-0B5B-4B4B-AEA6-2655A1EB04FD}"/>
              </a:ext>
            </a:extLst>
          </p:cNvPr>
          <p:cNvSpPr>
            <a:spLocks noGrp="1"/>
          </p:cNvSpPr>
          <p:nvPr>
            <p:ph type="body" sz="quarter" idx="15" hasCustomPrompt="1"/>
          </p:nvPr>
        </p:nvSpPr>
        <p:spPr>
          <a:xfrm>
            <a:off x="7192963" y="4657184"/>
            <a:ext cx="383540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32" name="Text Placeholder 28">
            <a:extLst>
              <a:ext uri="{FF2B5EF4-FFF2-40B4-BE49-F238E27FC236}">
                <a16:creationId xmlns:a16="http://schemas.microsoft.com/office/drawing/2014/main" id="{BD35ACAE-2494-4842-AAF6-13BCA3369290}"/>
              </a:ext>
            </a:extLst>
          </p:cNvPr>
          <p:cNvSpPr>
            <a:spLocks noGrp="1"/>
          </p:cNvSpPr>
          <p:nvPr>
            <p:ph type="body" sz="quarter" idx="16" hasCustomPrompt="1"/>
          </p:nvPr>
        </p:nvSpPr>
        <p:spPr>
          <a:xfrm>
            <a:off x="7192963" y="5055854"/>
            <a:ext cx="3835400" cy="1213183"/>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quis</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nostrud</a:t>
            </a:r>
            <a:r>
              <a:rPr lang="en-US" sz="1200" b="0">
                <a:solidFill>
                  <a:srgbClr val="505050"/>
                </a:solidFill>
                <a:latin typeface="Segoe UI" panose="020B0502040204020203" pitchFamily="34" charset="0"/>
                <a:cs typeface="Segoe UI" panose="020B0502040204020203" pitchFamily="34" charset="0"/>
              </a:rPr>
              <a:t> exercitation </a:t>
            </a:r>
            <a:r>
              <a:rPr lang="en-US" sz="1200" b="0" err="1">
                <a:solidFill>
                  <a:srgbClr val="505050"/>
                </a:solidFill>
                <a:latin typeface="Segoe UI" panose="020B0502040204020203" pitchFamily="34" charset="0"/>
                <a:cs typeface="Segoe UI" panose="020B0502040204020203" pitchFamily="34" charset="0"/>
              </a:rPr>
              <a:t>ullamco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laboris</a:t>
            </a:r>
            <a:r>
              <a:rPr lang="en-US" sz="1200" b="0">
                <a:solidFill>
                  <a:srgbClr val="505050"/>
                </a:solidFill>
                <a:latin typeface="Segoe UI" panose="020B0502040204020203" pitchFamily="34" charset="0"/>
                <a:cs typeface="Segoe UI" panose="020B0502040204020203" pitchFamily="34" charset="0"/>
              </a:rPr>
              <a:t> nisi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aliquip</a:t>
            </a:r>
            <a:r>
              <a:rPr lang="en-US" sz="1200" b="0">
                <a:solidFill>
                  <a:srgbClr val="505050"/>
                </a:solidFill>
                <a:latin typeface="Segoe UI" panose="020B0502040204020203" pitchFamily="34" charset="0"/>
                <a:cs typeface="Segoe UI" panose="020B0502040204020203" pitchFamily="34" charset="0"/>
              </a:rPr>
              <a:t> ex </a:t>
            </a:r>
            <a:r>
              <a:rPr lang="en-US" sz="1200" b="0" err="1">
                <a:solidFill>
                  <a:srgbClr val="505050"/>
                </a:solidFill>
                <a:latin typeface="Segoe UI" panose="020B0502040204020203" pitchFamily="34" charset="0"/>
                <a:cs typeface="Segoe UI" panose="020B0502040204020203" pitchFamily="34" charset="0"/>
              </a:rPr>
              <a:t>ea</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commodo</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consequat</a:t>
            </a:r>
            <a:r>
              <a:rPr lang="en-US" sz="1200" b="0">
                <a:solidFill>
                  <a:srgbClr val="505050"/>
                </a:solidFill>
                <a:latin typeface="Segoe UI" panose="020B0502040204020203" pitchFamily="34" charset="0"/>
                <a:cs typeface="Segoe UI" panose="020B0502040204020203" pitchFamily="34" charset="0"/>
              </a:rPr>
              <a:t>. </a:t>
            </a:r>
          </a:p>
        </p:txBody>
      </p:sp>
      <p:sp>
        <p:nvSpPr>
          <p:cNvPr id="40" name="Picture Placeholder 39">
            <a:extLst>
              <a:ext uri="{FF2B5EF4-FFF2-40B4-BE49-F238E27FC236}">
                <a16:creationId xmlns:a16="http://schemas.microsoft.com/office/drawing/2014/main" id="{BA73218E-471B-984D-AF23-10EDB19E9A7F}"/>
              </a:ext>
            </a:extLst>
          </p:cNvPr>
          <p:cNvSpPr>
            <a:spLocks noGrp="1"/>
          </p:cNvSpPr>
          <p:nvPr>
            <p:ph type="pic" sz="quarter" idx="17"/>
          </p:nvPr>
        </p:nvSpPr>
        <p:spPr>
          <a:xfrm>
            <a:off x="5314950" y="1436687"/>
            <a:ext cx="1576800" cy="1576800"/>
          </a:xfrm>
          <a:prstGeom prst="ellipse">
            <a:avLst/>
          </a:prstGeom>
        </p:spPr>
        <p:txBody>
          <a:bodyPr/>
          <a:lstStyle>
            <a:lvl1pPr>
              <a:defRPr sz="1000"/>
            </a:lvl1pPr>
          </a:lstStyle>
          <a:p>
            <a:r>
              <a:rPr lang="en-US"/>
              <a:t>Click icon to add picture</a:t>
            </a:r>
          </a:p>
        </p:txBody>
      </p:sp>
      <p:sp>
        <p:nvSpPr>
          <p:cNvPr id="41" name="Picture Placeholder 39">
            <a:extLst>
              <a:ext uri="{FF2B5EF4-FFF2-40B4-BE49-F238E27FC236}">
                <a16:creationId xmlns:a16="http://schemas.microsoft.com/office/drawing/2014/main" id="{0DF309B0-7379-4C44-A541-B4343B549DC2}"/>
              </a:ext>
            </a:extLst>
          </p:cNvPr>
          <p:cNvSpPr>
            <a:spLocks noGrp="1"/>
          </p:cNvSpPr>
          <p:nvPr>
            <p:ph type="pic" sz="quarter" idx="18"/>
          </p:nvPr>
        </p:nvSpPr>
        <p:spPr>
          <a:xfrm>
            <a:off x="5314950" y="4293096"/>
            <a:ext cx="1576800" cy="1576800"/>
          </a:xfrm>
          <a:prstGeom prst="ellipse">
            <a:avLst/>
          </a:prstGeom>
        </p:spPr>
        <p:txBody>
          <a:bodyPr/>
          <a:lstStyle>
            <a:lvl1pPr>
              <a:defRPr sz="1000"/>
            </a:lvl1pPr>
          </a:lstStyle>
          <a:p>
            <a:r>
              <a:rPr lang="en-US"/>
              <a:t>Click icon to add picture</a:t>
            </a:r>
          </a:p>
        </p:txBody>
      </p:sp>
    </p:spTree>
    <p:extLst>
      <p:ext uri="{BB962C8B-B14F-4D97-AF65-F5344CB8AC3E}">
        <p14:creationId xmlns:p14="http://schemas.microsoft.com/office/powerpoint/2010/main" val="2252589372"/>
      </p:ext>
    </p:extLst>
  </p:cSld>
  <p:clrMapOvr>
    <a:masterClrMapping/>
  </p:clrMapOvr>
  <p:transition>
    <p:fade/>
  </p:transition>
  <p:extLst>
    <p:ext uri="{DCECCB84-F9BA-43D5-87BE-67443E8EF086}">
      <p15:sldGuideLst xmlns:p15="http://schemas.microsoft.com/office/powerpoint/2012/main">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8" pos="4342">
          <p15:clr>
            <a:srgbClr val="A4A3A4"/>
          </p15:clr>
        </p15:guide>
        <p15:guide id="19" pos="4531">
          <p15:clr>
            <a:srgbClr val="A4A3A4"/>
          </p15:clr>
        </p15:guide>
        <p15:guide id="28" orient="horz" pos="905">
          <p15:clr>
            <a:srgbClr val="5ACBF0"/>
          </p15:clr>
        </p15:guide>
        <p15:guide id="30" orient="horz" pos="288">
          <p15:clr>
            <a:srgbClr val="5ACBF0"/>
          </p15:clr>
        </p15:guide>
        <p15:guide id="31" orient="horz" pos="2704">
          <p15:clr>
            <a:srgbClr val="5ACBF0"/>
          </p15:clr>
        </p15:guide>
        <p15:guide id="32" pos="6947">
          <p15:clr>
            <a:srgbClr val="FBAE40"/>
          </p15:clr>
        </p15:guide>
      </p15:sldGuideLst>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3_4-colum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EC7F020-426C-5E40-B5A3-0630A950B075}"/>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EFA85E99-F542-B24A-B446-DFECA22023E3}"/>
              </a:ext>
            </a:extLst>
          </p:cNvPr>
          <p:cNvSpPr>
            <a:spLocks noGrp="1"/>
          </p:cNvSpPr>
          <p:nvPr>
            <p:ph type="title" hasCustomPrompt="1"/>
          </p:nvPr>
        </p:nvSpPr>
        <p:spPr>
          <a:xfrm>
            <a:off x="588263" y="457200"/>
            <a:ext cx="11018520" cy="553998"/>
          </a:xfrm>
        </p:spPr>
        <p:txBody>
          <a:bodyPr>
            <a:spAutoFit/>
          </a:bodyPr>
          <a:lstStyle>
            <a:lvl1pPr>
              <a:defRPr>
                <a:solidFill>
                  <a:schemeClr val="accent3"/>
                </a:solidFill>
              </a:defRPr>
            </a:lvl1pPr>
          </a:lstStyle>
          <a:p>
            <a:r>
              <a:rPr lang="en-US"/>
              <a:t>The Team</a:t>
            </a:r>
          </a:p>
        </p:txBody>
      </p:sp>
      <p:sp>
        <p:nvSpPr>
          <p:cNvPr id="4" name="Text Placeholder 24">
            <a:extLst>
              <a:ext uri="{FF2B5EF4-FFF2-40B4-BE49-F238E27FC236}">
                <a16:creationId xmlns:a16="http://schemas.microsoft.com/office/drawing/2014/main" id="{DAB7DD0E-9CE8-8B49-86A4-00493B0A2C63}"/>
              </a:ext>
            </a:extLst>
          </p:cNvPr>
          <p:cNvSpPr>
            <a:spLocks noGrp="1"/>
          </p:cNvSpPr>
          <p:nvPr>
            <p:ph type="body" sz="quarter" idx="11" hasCustomPrompt="1"/>
          </p:nvPr>
        </p:nvSpPr>
        <p:spPr>
          <a:xfrm>
            <a:off x="601664" y="4408341"/>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5" name="Text Placeholder 26">
            <a:extLst>
              <a:ext uri="{FF2B5EF4-FFF2-40B4-BE49-F238E27FC236}">
                <a16:creationId xmlns:a16="http://schemas.microsoft.com/office/drawing/2014/main" id="{5B9FC220-0063-D14C-BAC7-29C374D5E3B9}"/>
              </a:ext>
            </a:extLst>
          </p:cNvPr>
          <p:cNvSpPr>
            <a:spLocks noGrp="1"/>
          </p:cNvSpPr>
          <p:nvPr>
            <p:ph type="body" sz="quarter" idx="12" hasCustomPrompt="1"/>
          </p:nvPr>
        </p:nvSpPr>
        <p:spPr>
          <a:xfrm>
            <a:off x="601664" y="4772925"/>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6" name="Text Placeholder 28">
            <a:extLst>
              <a:ext uri="{FF2B5EF4-FFF2-40B4-BE49-F238E27FC236}">
                <a16:creationId xmlns:a16="http://schemas.microsoft.com/office/drawing/2014/main" id="{F06C21F1-452A-864F-9F3D-BF7065232F59}"/>
              </a:ext>
            </a:extLst>
          </p:cNvPr>
          <p:cNvSpPr>
            <a:spLocks noGrp="1"/>
          </p:cNvSpPr>
          <p:nvPr>
            <p:ph type="body" sz="quarter" idx="13" hasCustomPrompt="1"/>
          </p:nvPr>
        </p:nvSpPr>
        <p:spPr>
          <a:xfrm>
            <a:off x="601664" y="5171595"/>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7" name="Text Placeholder 24">
            <a:extLst>
              <a:ext uri="{FF2B5EF4-FFF2-40B4-BE49-F238E27FC236}">
                <a16:creationId xmlns:a16="http://schemas.microsoft.com/office/drawing/2014/main" id="{CBF991A4-66F2-0E4F-8612-F380FB5985B0}"/>
              </a:ext>
            </a:extLst>
          </p:cNvPr>
          <p:cNvSpPr>
            <a:spLocks noGrp="1"/>
          </p:cNvSpPr>
          <p:nvPr>
            <p:ph type="body" sz="quarter" idx="14" hasCustomPrompt="1"/>
          </p:nvPr>
        </p:nvSpPr>
        <p:spPr>
          <a:xfrm>
            <a:off x="3413125"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8" name="Text Placeholder 26">
            <a:extLst>
              <a:ext uri="{FF2B5EF4-FFF2-40B4-BE49-F238E27FC236}">
                <a16:creationId xmlns:a16="http://schemas.microsoft.com/office/drawing/2014/main" id="{B204FDE1-FBCB-1E43-8DBA-A33A86502D94}"/>
              </a:ext>
            </a:extLst>
          </p:cNvPr>
          <p:cNvSpPr>
            <a:spLocks noGrp="1"/>
          </p:cNvSpPr>
          <p:nvPr>
            <p:ph type="body" sz="quarter" idx="15" hasCustomPrompt="1"/>
          </p:nvPr>
        </p:nvSpPr>
        <p:spPr>
          <a:xfrm>
            <a:off x="3413125"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9" name="Text Placeholder 28">
            <a:extLst>
              <a:ext uri="{FF2B5EF4-FFF2-40B4-BE49-F238E27FC236}">
                <a16:creationId xmlns:a16="http://schemas.microsoft.com/office/drawing/2014/main" id="{48D95D5C-AD2C-964E-B8BB-ECD883345B16}"/>
              </a:ext>
            </a:extLst>
          </p:cNvPr>
          <p:cNvSpPr>
            <a:spLocks noGrp="1"/>
          </p:cNvSpPr>
          <p:nvPr>
            <p:ph type="body" sz="quarter" idx="16" hasCustomPrompt="1"/>
          </p:nvPr>
        </p:nvSpPr>
        <p:spPr>
          <a:xfrm>
            <a:off x="3413125"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10" name="Text Placeholder 24">
            <a:extLst>
              <a:ext uri="{FF2B5EF4-FFF2-40B4-BE49-F238E27FC236}">
                <a16:creationId xmlns:a16="http://schemas.microsoft.com/office/drawing/2014/main" id="{B7C50AAD-D67F-C045-84A8-3B74373D32E9}"/>
              </a:ext>
            </a:extLst>
          </p:cNvPr>
          <p:cNvSpPr>
            <a:spLocks noGrp="1"/>
          </p:cNvSpPr>
          <p:nvPr>
            <p:ph type="body" sz="quarter" idx="17" hasCustomPrompt="1"/>
          </p:nvPr>
        </p:nvSpPr>
        <p:spPr>
          <a:xfrm>
            <a:off x="6256338"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11" name="Text Placeholder 26">
            <a:extLst>
              <a:ext uri="{FF2B5EF4-FFF2-40B4-BE49-F238E27FC236}">
                <a16:creationId xmlns:a16="http://schemas.microsoft.com/office/drawing/2014/main" id="{7B3F54B5-7211-D041-822C-DDBBC93FDE34}"/>
              </a:ext>
            </a:extLst>
          </p:cNvPr>
          <p:cNvSpPr>
            <a:spLocks noGrp="1"/>
          </p:cNvSpPr>
          <p:nvPr>
            <p:ph type="body" sz="quarter" idx="18" hasCustomPrompt="1"/>
          </p:nvPr>
        </p:nvSpPr>
        <p:spPr>
          <a:xfrm>
            <a:off x="6256338"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12" name="Text Placeholder 28">
            <a:extLst>
              <a:ext uri="{FF2B5EF4-FFF2-40B4-BE49-F238E27FC236}">
                <a16:creationId xmlns:a16="http://schemas.microsoft.com/office/drawing/2014/main" id="{A80F42EC-DE4B-5144-99F7-4F92622AAE27}"/>
              </a:ext>
            </a:extLst>
          </p:cNvPr>
          <p:cNvSpPr>
            <a:spLocks noGrp="1"/>
          </p:cNvSpPr>
          <p:nvPr>
            <p:ph type="body" sz="quarter" idx="19" hasCustomPrompt="1"/>
          </p:nvPr>
        </p:nvSpPr>
        <p:spPr>
          <a:xfrm>
            <a:off x="6256338"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13" name="Text Placeholder 24">
            <a:extLst>
              <a:ext uri="{FF2B5EF4-FFF2-40B4-BE49-F238E27FC236}">
                <a16:creationId xmlns:a16="http://schemas.microsoft.com/office/drawing/2014/main" id="{96B9F418-E7FC-8B4D-B6DF-D05F59C88194}"/>
              </a:ext>
            </a:extLst>
          </p:cNvPr>
          <p:cNvSpPr>
            <a:spLocks noGrp="1"/>
          </p:cNvSpPr>
          <p:nvPr>
            <p:ph type="body" sz="quarter" idx="20" hasCustomPrompt="1"/>
          </p:nvPr>
        </p:nvSpPr>
        <p:spPr>
          <a:xfrm>
            <a:off x="9070975"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err="1"/>
              <a:t>Firstname</a:t>
            </a:r>
            <a:r>
              <a:rPr lang="en-US"/>
              <a:t> </a:t>
            </a:r>
            <a:r>
              <a:rPr lang="en-US" err="1"/>
              <a:t>Lastname</a:t>
            </a:r>
            <a:endParaRPr lang="en-US"/>
          </a:p>
        </p:txBody>
      </p:sp>
      <p:sp>
        <p:nvSpPr>
          <p:cNvPr id="14" name="Text Placeholder 26">
            <a:extLst>
              <a:ext uri="{FF2B5EF4-FFF2-40B4-BE49-F238E27FC236}">
                <a16:creationId xmlns:a16="http://schemas.microsoft.com/office/drawing/2014/main" id="{3C77D641-147C-1940-8BCB-2C5F61CDAA9A}"/>
              </a:ext>
            </a:extLst>
          </p:cNvPr>
          <p:cNvSpPr>
            <a:spLocks noGrp="1"/>
          </p:cNvSpPr>
          <p:nvPr>
            <p:ph type="body" sz="quarter" idx="21" hasCustomPrompt="1"/>
          </p:nvPr>
        </p:nvSpPr>
        <p:spPr>
          <a:xfrm>
            <a:off x="9070975"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a:t>Title</a:t>
            </a:r>
          </a:p>
        </p:txBody>
      </p:sp>
      <p:sp>
        <p:nvSpPr>
          <p:cNvPr id="15" name="Text Placeholder 28">
            <a:extLst>
              <a:ext uri="{FF2B5EF4-FFF2-40B4-BE49-F238E27FC236}">
                <a16:creationId xmlns:a16="http://schemas.microsoft.com/office/drawing/2014/main" id="{68B31C8F-F786-E643-88DC-4AE14C437072}"/>
              </a:ext>
            </a:extLst>
          </p:cNvPr>
          <p:cNvSpPr>
            <a:spLocks noGrp="1"/>
          </p:cNvSpPr>
          <p:nvPr>
            <p:ph type="body" sz="quarter" idx="22" hasCustomPrompt="1"/>
          </p:nvPr>
        </p:nvSpPr>
        <p:spPr>
          <a:xfrm>
            <a:off x="9070975"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a:solidFill>
                  <a:srgbClr val="505050"/>
                </a:solidFill>
                <a:latin typeface="Segoe UI" panose="020B0502040204020203" pitchFamily="34" charset="0"/>
                <a:cs typeface="Segoe UI" panose="020B0502040204020203" pitchFamily="34" charset="0"/>
              </a:rPr>
              <a:t>About: Lorem ipsum dolor sit </a:t>
            </a:r>
            <a:r>
              <a:rPr lang="en-US" sz="1200" b="0" err="1">
                <a:solidFill>
                  <a:srgbClr val="505050"/>
                </a:solidFill>
                <a:latin typeface="Segoe UI" panose="020B0502040204020203" pitchFamily="34" charset="0"/>
                <a:cs typeface="Segoe UI" panose="020B0502040204020203" pitchFamily="34" charset="0"/>
              </a:rPr>
              <a:t>amet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consectetur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adipiscing</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elit</a:t>
            </a:r>
            <a:r>
              <a:rPr lang="en-US" sz="1200" b="0">
                <a:solidFill>
                  <a:srgbClr val="505050"/>
                </a:solidFill>
                <a:latin typeface="Segoe UI" panose="020B0502040204020203" pitchFamily="34" charset="0"/>
                <a:cs typeface="Segoe UI" panose="020B0502040204020203" pitchFamily="34" charset="0"/>
              </a:rPr>
              <a:t>, sed do </a:t>
            </a:r>
            <a:r>
              <a:rPr lang="en-US" sz="1200" b="0" err="1">
                <a:solidFill>
                  <a:srgbClr val="505050"/>
                </a:solidFill>
                <a:latin typeface="Segoe UI" panose="020B0502040204020203" pitchFamily="34" charset="0"/>
                <a:cs typeface="Segoe UI" panose="020B0502040204020203" pitchFamily="34" charset="0"/>
              </a:rPr>
              <a:t>eiusmod</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tempor</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incididunt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ut</a:t>
            </a:r>
            <a:r>
              <a:rPr lang="en-US" sz="1200" b="0">
                <a:solidFill>
                  <a:srgbClr val="505050"/>
                </a:solidFill>
                <a:latin typeface="Segoe UI" panose="020B0502040204020203" pitchFamily="34" charset="0"/>
                <a:cs typeface="Segoe UI" panose="020B0502040204020203" pitchFamily="34" charset="0"/>
              </a:rPr>
              <a:t> </a:t>
            </a:r>
            <a:r>
              <a:rPr lang="en-US" sz="1200" b="0" err="1">
                <a:solidFill>
                  <a:srgbClr val="505050"/>
                </a:solidFill>
                <a:latin typeface="Segoe UI" panose="020B0502040204020203" pitchFamily="34" charset="0"/>
                <a:cs typeface="Segoe UI" panose="020B0502040204020203" pitchFamily="34" charset="0"/>
              </a:rPr>
              <a:t>labore</a:t>
            </a:r>
            <a:r>
              <a:rPr lang="en-US" sz="1200" b="0">
                <a:solidFill>
                  <a:srgbClr val="505050"/>
                </a:solidFill>
                <a:latin typeface="Segoe UI" panose="020B0502040204020203" pitchFamily="34" charset="0"/>
                <a:cs typeface="Segoe UI" panose="020B0502040204020203" pitchFamily="34" charset="0"/>
              </a:rPr>
              <a:t> et dolore magna </a:t>
            </a:r>
            <a:r>
              <a:rPr lang="en-US" sz="1200" b="0" err="1">
                <a:solidFill>
                  <a:srgbClr val="505050"/>
                </a:solidFill>
                <a:latin typeface="Segoe UI" panose="020B0502040204020203" pitchFamily="34" charset="0"/>
                <a:cs typeface="Segoe UI" panose="020B0502040204020203" pitchFamily="34" charset="0"/>
              </a:rPr>
              <a:t>aliqua</a:t>
            </a:r>
            <a:r>
              <a:rPr lang="en-US" sz="1200" b="0">
                <a:solidFill>
                  <a:srgbClr val="505050"/>
                </a:solidFill>
                <a:latin typeface="Segoe UI" panose="020B0502040204020203" pitchFamily="34" charset="0"/>
                <a:cs typeface="Segoe UI" panose="020B0502040204020203" pitchFamily="34" charset="0"/>
              </a:rPr>
              <a:t>. Ut </a:t>
            </a:r>
            <a:r>
              <a:rPr lang="en-US" sz="1200" b="0" err="1">
                <a:solidFill>
                  <a:srgbClr val="505050"/>
                </a:solidFill>
                <a:latin typeface="Segoe UI" panose="020B0502040204020203" pitchFamily="34" charset="0"/>
                <a:cs typeface="Segoe UI" panose="020B0502040204020203" pitchFamily="34" charset="0"/>
              </a:rPr>
              <a:t>enim</a:t>
            </a:r>
            <a:r>
              <a:rPr lang="en-US" sz="1200" b="0">
                <a:solidFill>
                  <a:srgbClr val="505050"/>
                </a:solidFill>
                <a:latin typeface="Segoe UI" panose="020B0502040204020203" pitchFamily="34" charset="0"/>
                <a:cs typeface="Segoe UI" panose="020B0502040204020203" pitchFamily="34" charset="0"/>
              </a:rPr>
              <a:t> ad minim </a:t>
            </a:r>
            <a:r>
              <a:rPr lang="en-US" sz="1200" b="0" err="1">
                <a:solidFill>
                  <a:srgbClr val="505050"/>
                </a:solidFill>
                <a:latin typeface="Segoe UI" panose="020B0502040204020203" pitchFamily="34" charset="0"/>
                <a:cs typeface="Segoe UI" panose="020B0502040204020203" pitchFamily="34" charset="0"/>
              </a:rPr>
              <a:t>veniam</a:t>
            </a:r>
            <a:r>
              <a:rPr lang="en-US" sz="1200" b="0">
                <a:solidFill>
                  <a:srgbClr val="505050"/>
                </a:solidFill>
                <a:latin typeface="Segoe UI" panose="020B0502040204020203" pitchFamily="34" charset="0"/>
                <a:cs typeface="Segoe UI" panose="020B0502040204020203" pitchFamily="34" charset="0"/>
              </a:rPr>
              <a:t>.</a:t>
            </a:r>
          </a:p>
        </p:txBody>
      </p:sp>
      <p:sp>
        <p:nvSpPr>
          <p:cNvPr id="24" name="Picture Placeholder 16">
            <a:extLst>
              <a:ext uri="{FF2B5EF4-FFF2-40B4-BE49-F238E27FC236}">
                <a16:creationId xmlns:a16="http://schemas.microsoft.com/office/drawing/2014/main" id="{8644B5A4-4C62-164B-9FCA-E1A62ECDC6A0}"/>
              </a:ext>
            </a:extLst>
          </p:cNvPr>
          <p:cNvSpPr>
            <a:spLocks noGrp="1"/>
          </p:cNvSpPr>
          <p:nvPr>
            <p:ph type="pic" sz="quarter" idx="23"/>
          </p:nvPr>
        </p:nvSpPr>
        <p:spPr>
          <a:xfrm>
            <a:off x="774200" y="1785409"/>
            <a:ext cx="2160000" cy="2160000"/>
          </a:xfrm>
          <a:prstGeom prst="ellipse">
            <a:avLst/>
          </a:prstGeom>
          <a:ln>
            <a:noFill/>
          </a:ln>
        </p:spPr>
        <p:txBody>
          <a:bodyPr/>
          <a:lstStyle/>
          <a:p>
            <a:r>
              <a:rPr lang="en-US"/>
              <a:t>Click icon to add picture</a:t>
            </a:r>
          </a:p>
        </p:txBody>
      </p:sp>
      <p:sp>
        <p:nvSpPr>
          <p:cNvPr id="26" name="Picture Placeholder 16">
            <a:extLst>
              <a:ext uri="{FF2B5EF4-FFF2-40B4-BE49-F238E27FC236}">
                <a16:creationId xmlns:a16="http://schemas.microsoft.com/office/drawing/2014/main" id="{7216C99D-59E0-D148-8FD5-A06B5D098A96}"/>
              </a:ext>
            </a:extLst>
          </p:cNvPr>
          <p:cNvSpPr>
            <a:spLocks noGrp="1"/>
          </p:cNvSpPr>
          <p:nvPr>
            <p:ph type="pic" sz="quarter" idx="24"/>
          </p:nvPr>
        </p:nvSpPr>
        <p:spPr>
          <a:xfrm>
            <a:off x="3603125" y="1785409"/>
            <a:ext cx="2160000" cy="2160000"/>
          </a:xfrm>
          <a:prstGeom prst="ellipse">
            <a:avLst/>
          </a:prstGeom>
          <a:ln>
            <a:noFill/>
          </a:ln>
        </p:spPr>
        <p:txBody>
          <a:bodyPr/>
          <a:lstStyle/>
          <a:p>
            <a:r>
              <a:rPr lang="en-US"/>
              <a:t>Click icon to add picture</a:t>
            </a:r>
          </a:p>
        </p:txBody>
      </p:sp>
      <p:sp>
        <p:nvSpPr>
          <p:cNvPr id="28" name="Picture Placeholder 16">
            <a:extLst>
              <a:ext uri="{FF2B5EF4-FFF2-40B4-BE49-F238E27FC236}">
                <a16:creationId xmlns:a16="http://schemas.microsoft.com/office/drawing/2014/main" id="{D4B99A33-76D9-4843-8919-AD5FEF9A31F2}"/>
              </a:ext>
            </a:extLst>
          </p:cNvPr>
          <p:cNvSpPr>
            <a:spLocks noGrp="1"/>
          </p:cNvSpPr>
          <p:nvPr>
            <p:ph type="pic" sz="quarter" idx="25"/>
          </p:nvPr>
        </p:nvSpPr>
        <p:spPr>
          <a:xfrm>
            <a:off x="6428875" y="1785409"/>
            <a:ext cx="2160000" cy="2160000"/>
          </a:xfrm>
          <a:prstGeom prst="ellipse">
            <a:avLst/>
          </a:prstGeom>
          <a:ln>
            <a:noFill/>
          </a:ln>
        </p:spPr>
        <p:txBody>
          <a:bodyPr/>
          <a:lstStyle/>
          <a:p>
            <a:r>
              <a:rPr lang="en-US"/>
              <a:t>Click icon to add picture</a:t>
            </a:r>
          </a:p>
        </p:txBody>
      </p:sp>
      <p:sp>
        <p:nvSpPr>
          <p:cNvPr id="30" name="Picture Placeholder 16">
            <a:extLst>
              <a:ext uri="{FF2B5EF4-FFF2-40B4-BE49-F238E27FC236}">
                <a16:creationId xmlns:a16="http://schemas.microsoft.com/office/drawing/2014/main" id="{961589AC-2E68-5C4F-BF84-D883C8663119}"/>
              </a:ext>
            </a:extLst>
          </p:cNvPr>
          <p:cNvSpPr>
            <a:spLocks noGrp="1"/>
          </p:cNvSpPr>
          <p:nvPr>
            <p:ph type="pic" sz="quarter" idx="26"/>
          </p:nvPr>
        </p:nvSpPr>
        <p:spPr>
          <a:xfrm>
            <a:off x="9260975" y="1785409"/>
            <a:ext cx="2160000" cy="2160000"/>
          </a:xfrm>
          <a:prstGeom prst="ellipse">
            <a:avLst/>
          </a:prstGeom>
          <a:ln>
            <a:noFill/>
          </a:ln>
        </p:spPr>
        <p:txBody>
          <a:bodyPr/>
          <a:lstStyle/>
          <a:p>
            <a:r>
              <a:rPr lang="en-US"/>
              <a:t>Click icon to add picture</a:t>
            </a:r>
          </a:p>
        </p:txBody>
      </p:sp>
    </p:spTree>
    <p:extLst>
      <p:ext uri="{BB962C8B-B14F-4D97-AF65-F5344CB8AC3E}">
        <p14:creationId xmlns:p14="http://schemas.microsoft.com/office/powerpoint/2010/main" val="2293435096"/>
      </p:ext>
    </p:extLst>
  </p:cSld>
  <p:clrMapOvr>
    <a:masterClrMapping/>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0" pos="1967">
          <p15:clr>
            <a:srgbClr val="A4A3A4"/>
          </p15:clr>
        </p15:guide>
        <p15:guide id="11" pos="2150">
          <p15:clr>
            <a:srgbClr val="A4A3A4"/>
          </p15:clr>
        </p15:guide>
        <p15:guide id="16" pos="3749">
          <p15:clr>
            <a:srgbClr val="A4A3A4"/>
          </p15:clr>
        </p15:guide>
        <p15:guide id="17" pos="3932">
          <p15:clr>
            <a:srgbClr val="A4A3A4"/>
          </p15:clr>
        </p15:guide>
        <p15:guide id="22" pos="5529">
          <p15:clr>
            <a:srgbClr val="A4A3A4"/>
          </p15:clr>
        </p15:guide>
        <p15:guide id="23" pos="5714">
          <p15:clr>
            <a:srgbClr val="A4A3A4"/>
          </p15:clr>
        </p15:guide>
        <p15:guide id="28" pos="3840">
          <p15:clr>
            <a:srgbClr val="F26B43"/>
          </p15:clr>
        </p15:guide>
        <p15:guide id="29" pos="5576">
          <p15:clr>
            <a:srgbClr val="F26B43"/>
          </p15:clr>
        </p15:guide>
        <p15:guide id="30" pos="2105">
          <p15:clr>
            <a:srgbClr val="F26B43"/>
          </p15:clr>
        </p15:guide>
        <p15:guide id="31" orient="horz" pos="2772">
          <p15:clr>
            <a:srgbClr val="FBAE40"/>
          </p15:clr>
        </p15:guide>
      </p15:sldGuideLst>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Profile Slide">
    <p:bg>
      <p:bgRef idx="1001">
        <a:schemeClr val="bg2"/>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1B46280-63FA-B14C-B387-DA6973CC6798}"/>
              </a:ext>
            </a:extLst>
          </p:cNvPr>
          <p:cNvSpPr>
            <a:spLocks noGrp="1"/>
          </p:cNvSpPr>
          <p:nvPr>
            <p:ph type="pic" sz="quarter" idx="10"/>
          </p:nvPr>
        </p:nvSpPr>
        <p:spPr>
          <a:xfrm>
            <a:off x="0" y="0"/>
            <a:ext cx="4065588" cy="6858000"/>
          </a:xfrm>
        </p:spPr>
        <p:txBody>
          <a:bodyPr/>
          <a:lstStyle/>
          <a:p>
            <a:r>
              <a:rPr lang="en-US"/>
              <a:t>Click icon to add picture</a:t>
            </a:r>
          </a:p>
        </p:txBody>
      </p:sp>
      <p:sp>
        <p:nvSpPr>
          <p:cNvPr id="11" name="Text Placeholder 10">
            <a:extLst>
              <a:ext uri="{FF2B5EF4-FFF2-40B4-BE49-F238E27FC236}">
                <a16:creationId xmlns:a16="http://schemas.microsoft.com/office/drawing/2014/main" id="{DF839B9F-7DF1-054D-850B-194BE124935E}"/>
              </a:ext>
            </a:extLst>
          </p:cNvPr>
          <p:cNvSpPr>
            <a:spLocks noGrp="1"/>
          </p:cNvSpPr>
          <p:nvPr>
            <p:ph type="body" sz="quarter" idx="11" hasCustomPrompt="1"/>
          </p:nvPr>
        </p:nvSpPr>
        <p:spPr>
          <a:xfrm>
            <a:off x="5016500" y="1125538"/>
            <a:ext cx="5832475" cy="371513"/>
          </a:xfrm>
        </p:spPr>
        <p:txBody>
          <a:bodyPr lIns="90000" tIns="46800" rIns="90000" bIns="46800"/>
          <a:lstStyle>
            <a:lvl1pPr marL="0" indent="0">
              <a:buNone/>
              <a:defRPr sz="1800">
                <a:solidFill>
                  <a:schemeClr val="accent3"/>
                </a:solidFill>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err="1"/>
              <a:t>Firstname</a:t>
            </a:r>
            <a:r>
              <a:rPr lang="en-US"/>
              <a:t> </a:t>
            </a:r>
            <a:r>
              <a:rPr lang="en-US" err="1"/>
              <a:t>Lastname</a:t>
            </a:r>
            <a:endParaRPr lang="en-US"/>
          </a:p>
        </p:txBody>
      </p:sp>
      <p:sp>
        <p:nvSpPr>
          <p:cNvPr id="13" name="Text Placeholder 12">
            <a:extLst>
              <a:ext uri="{FF2B5EF4-FFF2-40B4-BE49-F238E27FC236}">
                <a16:creationId xmlns:a16="http://schemas.microsoft.com/office/drawing/2014/main" id="{FEA3FFE7-512C-2E4D-8815-991035A0DA83}"/>
              </a:ext>
            </a:extLst>
          </p:cNvPr>
          <p:cNvSpPr>
            <a:spLocks noGrp="1"/>
          </p:cNvSpPr>
          <p:nvPr>
            <p:ph type="body" sz="quarter" idx="12" hasCustomPrompt="1"/>
          </p:nvPr>
        </p:nvSpPr>
        <p:spPr>
          <a:xfrm>
            <a:off x="5016500" y="1518666"/>
            <a:ext cx="5832475" cy="309958"/>
          </a:xfrm>
        </p:spPr>
        <p:txBody>
          <a:bodyPr lIns="90000" tIns="46800" rIns="90000" bIns="46800"/>
          <a:lstStyle>
            <a:lvl1pPr marL="0" indent="0">
              <a:buNone/>
              <a:defRPr sz="1400">
                <a:solidFill>
                  <a:schemeClr val="tx1"/>
                </a:solidFill>
              </a:defRPr>
            </a:lvl1pPr>
          </a:lstStyle>
          <a:p>
            <a:pPr lvl="0"/>
            <a:r>
              <a:rPr lang="en-US"/>
              <a:t>Title</a:t>
            </a:r>
          </a:p>
        </p:txBody>
      </p:sp>
      <p:sp>
        <p:nvSpPr>
          <p:cNvPr id="17" name="Text Placeholder 16">
            <a:extLst>
              <a:ext uri="{FF2B5EF4-FFF2-40B4-BE49-F238E27FC236}">
                <a16:creationId xmlns:a16="http://schemas.microsoft.com/office/drawing/2014/main" id="{CD00EE18-3969-7542-AF14-B6EF530C496B}"/>
              </a:ext>
            </a:extLst>
          </p:cNvPr>
          <p:cNvSpPr>
            <a:spLocks noGrp="1"/>
          </p:cNvSpPr>
          <p:nvPr>
            <p:ph type="body" sz="quarter" idx="13" hasCustomPrompt="1"/>
          </p:nvPr>
        </p:nvSpPr>
        <p:spPr>
          <a:xfrm>
            <a:off x="5016500" y="2614613"/>
            <a:ext cx="5832475" cy="956288"/>
          </a:xfrm>
        </p:spPr>
        <p:txBody>
          <a:bodyPr lIns="90000" tIns="46800" rIns="90000" bIns="46800"/>
          <a:lstStyle>
            <a:lvl1pPr marL="0" indent="0">
              <a:buNone/>
              <a:defRPr sz="1400">
                <a:solidFill>
                  <a:schemeClr val="tx1"/>
                </a:solidFill>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9" name="Text Placeholder 18">
            <a:extLst>
              <a:ext uri="{FF2B5EF4-FFF2-40B4-BE49-F238E27FC236}">
                <a16:creationId xmlns:a16="http://schemas.microsoft.com/office/drawing/2014/main" id="{D28C378F-3F66-354E-B8F9-1B9FC26E68A9}"/>
              </a:ext>
            </a:extLst>
          </p:cNvPr>
          <p:cNvSpPr>
            <a:spLocks noGrp="1"/>
          </p:cNvSpPr>
          <p:nvPr>
            <p:ph type="body" sz="quarter" idx="14" hasCustomPrompt="1"/>
          </p:nvPr>
        </p:nvSpPr>
        <p:spPr>
          <a:xfrm>
            <a:off x="5018087" y="2093722"/>
            <a:ext cx="5832475" cy="371513"/>
          </a:xfrm>
        </p:spPr>
        <p:txBody>
          <a:bodyPr lIns="90000" tIns="46800" rIns="90000" bIns="46800"/>
          <a:lstStyle>
            <a:lvl1pPr marL="0" indent="0">
              <a:buNone/>
              <a:defRPr sz="1800">
                <a:solidFill>
                  <a:schemeClr val="tx1"/>
                </a:solidFill>
                <a:latin typeface="+mj-lt"/>
              </a:defRPr>
            </a:lvl1pPr>
          </a:lstStyle>
          <a:p>
            <a:pPr lvl="0"/>
            <a:r>
              <a:rPr lang="en-US"/>
              <a:t>Experience</a:t>
            </a:r>
          </a:p>
        </p:txBody>
      </p:sp>
      <p:sp>
        <p:nvSpPr>
          <p:cNvPr id="20" name="Text Placeholder 18">
            <a:extLst>
              <a:ext uri="{FF2B5EF4-FFF2-40B4-BE49-F238E27FC236}">
                <a16:creationId xmlns:a16="http://schemas.microsoft.com/office/drawing/2014/main" id="{47E7A509-84C5-4843-8CD9-B01570BA7BA0}"/>
              </a:ext>
            </a:extLst>
          </p:cNvPr>
          <p:cNvSpPr>
            <a:spLocks noGrp="1"/>
          </p:cNvSpPr>
          <p:nvPr>
            <p:ph type="body" sz="quarter" idx="15" hasCustomPrompt="1"/>
          </p:nvPr>
        </p:nvSpPr>
        <p:spPr>
          <a:xfrm>
            <a:off x="5018087" y="4426832"/>
            <a:ext cx="5832475" cy="371513"/>
          </a:xfrm>
        </p:spPr>
        <p:txBody>
          <a:bodyPr lIns="90000" tIns="46800" rIns="90000" bIns="46800"/>
          <a:lstStyle>
            <a:lvl1pPr marL="0" indent="0">
              <a:buNone/>
              <a:defRPr sz="1800">
                <a:solidFill>
                  <a:schemeClr val="tx1"/>
                </a:solidFill>
                <a:latin typeface="+mj-lt"/>
              </a:defRPr>
            </a:lvl1pPr>
          </a:lstStyle>
          <a:p>
            <a:pPr lvl="0"/>
            <a:r>
              <a:rPr lang="en-US"/>
              <a:t>Expertise</a:t>
            </a:r>
          </a:p>
        </p:txBody>
      </p:sp>
      <p:sp>
        <p:nvSpPr>
          <p:cNvPr id="22" name="Text Placeholder 21">
            <a:extLst>
              <a:ext uri="{FF2B5EF4-FFF2-40B4-BE49-F238E27FC236}">
                <a16:creationId xmlns:a16="http://schemas.microsoft.com/office/drawing/2014/main" id="{39F526AE-17B2-DD4A-BE59-23D0E4A3D04F}"/>
              </a:ext>
            </a:extLst>
          </p:cNvPr>
          <p:cNvSpPr>
            <a:spLocks noGrp="1"/>
          </p:cNvSpPr>
          <p:nvPr>
            <p:ph type="body" sz="quarter" idx="16" hasCustomPrompt="1"/>
          </p:nvPr>
        </p:nvSpPr>
        <p:spPr>
          <a:xfrm>
            <a:off x="5016500" y="4864164"/>
            <a:ext cx="1649476" cy="827022"/>
          </a:xfrm>
        </p:spPr>
        <p:txBody>
          <a:bodyPr lIns="90000" tIns="46800" rIns="90000" bIns="46800"/>
          <a:lstStyle>
            <a:lvl1pPr>
              <a:buSzPct val="100000"/>
              <a:defRPr sz="1400">
                <a:solidFill>
                  <a:schemeClr val="tx1"/>
                </a:solidFill>
              </a:defRPr>
            </a:lvl1pPr>
          </a:lstStyle>
          <a:p>
            <a:pPr lvl="0"/>
            <a:r>
              <a:rPr lang="en-US"/>
              <a:t>One</a:t>
            </a:r>
          </a:p>
          <a:p>
            <a:pPr lvl="0"/>
            <a:r>
              <a:rPr lang="en-US"/>
              <a:t>Two</a:t>
            </a:r>
          </a:p>
          <a:p>
            <a:pPr lvl="0"/>
            <a:r>
              <a:rPr lang="en-US"/>
              <a:t>Three</a:t>
            </a:r>
          </a:p>
        </p:txBody>
      </p:sp>
      <p:sp>
        <p:nvSpPr>
          <p:cNvPr id="23" name="Text Placeholder 21">
            <a:extLst>
              <a:ext uri="{FF2B5EF4-FFF2-40B4-BE49-F238E27FC236}">
                <a16:creationId xmlns:a16="http://schemas.microsoft.com/office/drawing/2014/main" id="{D4BF07C4-9406-4146-BE9F-4987294757D1}"/>
              </a:ext>
            </a:extLst>
          </p:cNvPr>
          <p:cNvSpPr>
            <a:spLocks noGrp="1"/>
          </p:cNvSpPr>
          <p:nvPr>
            <p:ph type="body" sz="quarter" idx="17" hasCustomPrompt="1"/>
          </p:nvPr>
        </p:nvSpPr>
        <p:spPr>
          <a:xfrm>
            <a:off x="7104994" y="4864164"/>
            <a:ext cx="1649476" cy="827022"/>
          </a:xfrm>
        </p:spPr>
        <p:txBody>
          <a:bodyPr lIns="90000" tIns="46800" rIns="90000" bIns="46800"/>
          <a:lstStyle>
            <a:lvl1pPr>
              <a:buSzPct val="100000"/>
              <a:defRPr sz="1400">
                <a:solidFill>
                  <a:schemeClr val="tx1"/>
                </a:solidFill>
              </a:defRPr>
            </a:lvl1pPr>
          </a:lstStyle>
          <a:p>
            <a:pPr lvl="0"/>
            <a:r>
              <a:rPr lang="en-US"/>
              <a:t>Four</a:t>
            </a:r>
          </a:p>
          <a:p>
            <a:pPr lvl="0"/>
            <a:r>
              <a:rPr lang="en-US"/>
              <a:t>Five</a:t>
            </a:r>
          </a:p>
          <a:p>
            <a:pPr lvl="0"/>
            <a:r>
              <a:rPr lang="en-US"/>
              <a:t>Six</a:t>
            </a:r>
          </a:p>
        </p:txBody>
      </p:sp>
      <p:sp>
        <p:nvSpPr>
          <p:cNvPr id="24" name="Text Placeholder 21">
            <a:extLst>
              <a:ext uri="{FF2B5EF4-FFF2-40B4-BE49-F238E27FC236}">
                <a16:creationId xmlns:a16="http://schemas.microsoft.com/office/drawing/2014/main" id="{AD8CD734-0F6D-C94D-8A16-9F36D2D3D601}"/>
              </a:ext>
            </a:extLst>
          </p:cNvPr>
          <p:cNvSpPr>
            <a:spLocks noGrp="1"/>
          </p:cNvSpPr>
          <p:nvPr>
            <p:ph type="body" sz="quarter" idx="18" hasCustomPrompt="1"/>
          </p:nvPr>
        </p:nvSpPr>
        <p:spPr>
          <a:xfrm>
            <a:off x="9193488" y="4864164"/>
            <a:ext cx="1649476" cy="827022"/>
          </a:xfrm>
        </p:spPr>
        <p:txBody>
          <a:bodyPr lIns="90000" tIns="46800" rIns="90000" bIns="46800"/>
          <a:lstStyle>
            <a:lvl1pPr>
              <a:buSzPct val="100000"/>
              <a:defRPr sz="1400">
                <a:solidFill>
                  <a:schemeClr val="tx1"/>
                </a:solidFill>
              </a:defRPr>
            </a:lvl1pPr>
          </a:lstStyle>
          <a:p>
            <a:pPr lvl="0"/>
            <a:r>
              <a:rPr lang="en-US"/>
              <a:t>Seven</a:t>
            </a:r>
          </a:p>
          <a:p>
            <a:pPr lvl="0"/>
            <a:r>
              <a:rPr lang="en-US"/>
              <a:t>Eight</a:t>
            </a:r>
          </a:p>
          <a:p>
            <a:pPr lvl="0"/>
            <a:r>
              <a:rPr lang="en-US"/>
              <a:t>Nine</a:t>
            </a:r>
          </a:p>
        </p:txBody>
      </p:sp>
    </p:spTree>
    <p:extLst>
      <p:ext uri="{BB962C8B-B14F-4D97-AF65-F5344CB8AC3E}">
        <p14:creationId xmlns:p14="http://schemas.microsoft.com/office/powerpoint/2010/main" val="138517553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3160">
          <p15:clr>
            <a:srgbClr val="FBAE40"/>
          </p15:clr>
        </p15:guide>
        <p15:guide id="25" orient="horz" pos="709">
          <p15:clr>
            <a:srgbClr val="FBAE40"/>
          </p15:clr>
        </p15:guide>
        <p15:guide id="26" pos="6834">
          <p15:clr>
            <a:srgbClr val="FBAE4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Profile Slide 2">
    <p:bg>
      <p:bgRef idx="1001">
        <a:schemeClr val="bg1"/>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1B46280-63FA-B14C-B387-DA6973CC6798}"/>
              </a:ext>
            </a:extLst>
          </p:cNvPr>
          <p:cNvSpPr>
            <a:spLocks noGrp="1"/>
          </p:cNvSpPr>
          <p:nvPr>
            <p:ph type="pic" sz="quarter" idx="10"/>
          </p:nvPr>
        </p:nvSpPr>
        <p:spPr>
          <a:xfrm>
            <a:off x="0" y="0"/>
            <a:ext cx="4065588" cy="6858000"/>
          </a:xfrm>
        </p:spPr>
        <p:txBody>
          <a:bodyPr/>
          <a:lstStyle/>
          <a:p>
            <a:r>
              <a:rPr lang="en-US"/>
              <a:t>Click icon to add picture</a:t>
            </a:r>
          </a:p>
        </p:txBody>
      </p:sp>
      <p:sp>
        <p:nvSpPr>
          <p:cNvPr id="11" name="Text Placeholder 10">
            <a:extLst>
              <a:ext uri="{FF2B5EF4-FFF2-40B4-BE49-F238E27FC236}">
                <a16:creationId xmlns:a16="http://schemas.microsoft.com/office/drawing/2014/main" id="{DF839B9F-7DF1-054D-850B-194BE124935E}"/>
              </a:ext>
            </a:extLst>
          </p:cNvPr>
          <p:cNvSpPr>
            <a:spLocks noGrp="1"/>
          </p:cNvSpPr>
          <p:nvPr>
            <p:ph type="body" sz="quarter" idx="11" hasCustomPrompt="1"/>
          </p:nvPr>
        </p:nvSpPr>
        <p:spPr>
          <a:xfrm>
            <a:off x="5016500" y="1125538"/>
            <a:ext cx="5832475" cy="371513"/>
          </a:xfrm>
        </p:spPr>
        <p:txBody>
          <a:bodyPr lIns="90000" tIns="46800" rIns="90000" bIns="46800"/>
          <a:lstStyle>
            <a:lvl1pPr marL="0" indent="0">
              <a:buNone/>
              <a:defRPr sz="1800">
                <a:solidFill>
                  <a:schemeClr val="tx1"/>
                </a:solidFill>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err="1"/>
              <a:t>Firstname</a:t>
            </a:r>
            <a:r>
              <a:rPr lang="en-US"/>
              <a:t> </a:t>
            </a:r>
            <a:r>
              <a:rPr lang="en-US" err="1"/>
              <a:t>Lastname</a:t>
            </a:r>
            <a:endParaRPr lang="en-US"/>
          </a:p>
        </p:txBody>
      </p:sp>
      <p:sp>
        <p:nvSpPr>
          <p:cNvPr id="13" name="Text Placeholder 12">
            <a:extLst>
              <a:ext uri="{FF2B5EF4-FFF2-40B4-BE49-F238E27FC236}">
                <a16:creationId xmlns:a16="http://schemas.microsoft.com/office/drawing/2014/main" id="{FEA3FFE7-512C-2E4D-8815-991035A0DA83}"/>
              </a:ext>
            </a:extLst>
          </p:cNvPr>
          <p:cNvSpPr>
            <a:spLocks noGrp="1"/>
          </p:cNvSpPr>
          <p:nvPr>
            <p:ph type="body" sz="quarter" idx="12" hasCustomPrompt="1"/>
          </p:nvPr>
        </p:nvSpPr>
        <p:spPr>
          <a:xfrm>
            <a:off x="5016500" y="1518666"/>
            <a:ext cx="5832475" cy="309958"/>
          </a:xfrm>
        </p:spPr>
        <p:txBody>
          <a:bodyPr lIns="90000" tIns="46800" rIns="90000" bIns="46800"/>
          <a:lstStyle>
            <a:lvl1pPr marL="0" indent="0">
              <a:buNone/>
              <a:defRPr sz="1400">
                <a:solidFill>
                  <a:schemeClr val="accent6"/>
                </a:solidFill>
              </a:defRPr>
            </a:lvl1pPr>
          </a:lstStyle>
          <a:p>
            <a:pPr lvl="0"/>
            <a:r>
              <a:rPr lang="en-US"/>
              <a:t>Title</a:t>
            </a:r>
          </a:p>
        </p:txBody>
      </p:sp>
      <p:sp>
        <p:nvSpPr>
          <p:cNvPr id="17" name="Text Placeholder 16">
            <a:extLst>
              <a:ext uri="{FF2B5EF4-FFF2-40B4-BE49-F238E27FC236}">
                <a16:creationId xmlns:a16="http://schemas.microsoft.com/office/drawing/2014/main" id="{CD00EE18-3969-7542-AF14-B6EF530C496B}"/>
              </a:ext>
            </a:extLst>
          </p:cNvPr>
          <p:cNvSpPr>
            <a:spLocks noGrp="1"/>
          </p:cNvSpPr>
          <p:nvPr>
            <p:ph type="body" sz="quarter" idx="13" hasCustomPrompt="1"/>
          </p:nvPr>
        </p:nvSpPr>
        <p:spPr>
          <a:xfrm>
            <a:off x="5016500" y="2614613"/>
            <a:ext cx="5832475" cy="956288"/>
          </a:xfrm>
        </p:spPr>
        <p:txBody>
          <a:bodyPr lIns="90000" tIns="46800" rIns="90000" bIns="46800"/>
          <a:lstStyle>
            <a:lvl1pPr marL="0" indent="0">
              <a:buNone/>
              <a:defRPr sz="1400">
                <a:solidFill>
                  <a:schemeClr val="accent6"/>
                </a:solidFill>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9" name="Text Placeholder 18">
            <a:extLst>
              <a:ext uri="{FF2B5EF4-FFF2-40B4-BE49-F238E27FC236}">
                <a16:creationId xmlns:a16="http://schemas.microsoft.com/office/drawing/2014/main" id="{D28C378F-3F66-354E-B8F9-1B9FC26E68A9}"/>
              </a:ext>
            </a:extLst>
          </p:cNvPr>
          <p:cNvSpPr>
            <a:spLocks noGrp="1"/>
          </p:cNvSpPr>
          <p:nvPr>
            <p:ph type="body" sz="quarter" idx="14" hasCustomPrompt="1"/>
          </p:nvPr>
        </p:nvSpPr>
        <p:spPr>
          <a:xfrm>
            <a:off x="5018087" y="2093722"/>
            <a:ext cx="5832475" cy="371513"/>
          </a:xfrm>
        </p:spPr>
        <p:txBody>
          <a:bodyPr lIns="90000" tIns="46800" rIns="90000" bIns="46800"/>
          <a:lstStyle>
            <a:lvl1pPr marL="0" indent="0">
              <a:buNone/>
              <a:defRPr sz="1800">
                <a:solidFill>
                  <a:schemeClr val="accent6"/>
                </a:solidFill>
                <a:latin typeface="+mj-lt"/>
              </a:defRPr>
            </a:lvl1pPr>
          </a:lstStyle>
          <a:p>
            <a:pPr lvl="0"/>
            <a:r>
              <a:rPr lang="en-US"/>
              <a:t>Experience</a:t>
            </a:r>
          </a:p>
        </p:txBody>
      </p:sp>
      <p:sp>
        <p:nvSpPr>
          <p:cNvPr id="20" name="Text Placeholder 18">
            <a:extLst>
              <a:ext uri="{FF2B5EF4-FFF2-40B4-BE49-F238E27FC236}">
                <a16:creationId xmlns:a16="http://schemas.microsoft.com/office/drawing/2014/main" id="{47E7A509-84C5-4843-8CD9-B01570BA7BA0}"/>
              </a:ext>
            </a:extLst>
          </p:cNvPr>
          <p:cNvSpPr>
            <a:spLocks noGrp="1"/>
          </p:cNvSpPr>
          <p:nvPr>
            <p:ph type="body" sz="quarter" idx="15" hasCustomPrompt="1"/>
          </p:nvPr>
        </p:nvSpPr>
        <p:spPr>
          <a:xfrm>
            <a:off x="5018087" y="4426832"/>
            <a:ext cx="5832475" cy="371513"/>
          </a:xfrm>
        </p:spPr>
        <p:txBody>
          <a:bodyPr lIns="90000" tIns="46800" rIns="90000" bIns="46800"/>
          <a:lstStyle>
            <a:lvl1pPr marL="0" indent="0">
              <a:buNone/>
              <a:defRPr sz="1800">
                <a:solidFill>
                  <a:schemeClr val="accent6"/>
                </a:solidFill>
                <a:latin typeface="+mj-lt"/>
              </a:defRPr>
            </a:lvl1pPr>
          </a:lstStyle>
          <a:p>
            <a:pPr lvl="0"/>
            <a:r>
              <a:rPr lang="en-US"/>
              <a:t>Expertise</a:t>
            </a:r>
          </a:p>
        </p:txBody>
      </p:sp>
      <p:sp>
        <p:nvSpPr>
          <p:cNvPr id="22" name="Text Placeholder 21">
            <a:extLst>
              <a:ext uri="{FF2B5EF4-FFF2-40B4-BE49-F238E27FC236}">
                <a16:creationId xmlns:a16="http://schemas.microsoft.com/office/drawing/2014/main" id="{39F526AE-17B2-DD4A-BE59-23D0E4A3D04F}"/>
              </a:ext>
            </a:extLst>
          </p:cNvPr>
          <p:cNvSpPr>
            <a:spLocks noGrp="1"/>
          </p:cNvSpPr>
          <p:nvPr>
            <p:ph type="body" sz="quarter" idx="16" hasCustomPrompt="1"/>
          </p:nvPr>
        </p:nvSpPr>
        <p:spPr>
          <a:xfrm>
            <a:off x="5016500" y="4864164"/>
            <a:ext cx="1649476" cy="827022"/>
          </a:xfrm>
        </p:spPr>
        <p:txBody>
          <a:bodyPr lIns="90000" tIns="46800" rIns="90000" bIns="46800"/>
          <a:lstStyle>
            <a:lvl1pPr>
              <a:buSzPct val="100000"/>
              <a:defRPr sz="1400">
                <a:solidFill>
                  <a:schemeClr val="accent6"/>
                </a:solidFill>
              </a:defRPr>
            </a:lvl1pPr>
          </a:lstStyle>
          <a:p>
            <a:pPr lvl="0"/>
            <a:r>
              <a:rPr lang="en-US"/>
              <a:t>One</a:t>
            </a:r>
          </a:p>
          <a:p>
            <a:pPr lvl="0"/>
            <a:r>
              <a:rPr lang="en-US"/>
              <a:t>Two</a:t>
            </a:r>
          </a:p>
          <a:p>
            <a:pPr lvl="0"/>
            <a:r>
              <a:rPr lang="en-US"/>
              <a:t>Three</a:t>
            </a:r>
          </a:p>
        </p:txBody>
      </p:sp>
      <p:sp>
        <p:nvSpPr>
          <p:cNvPr id="23" name="Text Placeholder 21">
            <a:extLst>
              <a:ext uri="{FF2B5EF4-FFF2-40B4-BE49-F238E27FC236}">
                <a16:creationId xmlns:a16="http://schemas.microsoft.com/office/drawing/2014/main" id="{D4BF07C4-9406-4146-BE9F-4987294757D1}"/>
              </a:ext>
            </a:extLst>
          </p:cNvPr>
          <p:cNvSpPr>
            <a:spLocks noGrp="1"/>
          </p:cNvSpPr>
          <p:nvPr>
            <p:ph type="body" sz="quarter" idx="17" hasCustomPrompt="1"/>
          </p:nvPr>
        </p:nvSpPr>
        <p:spPr>
          <a:xfrm>
            <a:off x="7104994" y="4864164"/>
            <a:ext cx="1649476" cy="827022"/>
          </a:xfrm>
        </p:spPr>
        <p:txBody>
          <a:bodyPr lIns="90000" tIns="46800" rIns="90000" bIns="46800"/>
          <a:lstStyle>
            <a:lvl1pPr>
              <a:buSzPct val="100000"/>
              <a:defRPr sz="1400">
                <a:solidFill>
                  <a:schemeClr val="accent6"/>
                </a:solidFill>
              </a:defRPr>
            </a:lvl1pPr>
          </a:lstStyle>
          <a:p>
            <a:pPr lvl="0"/>
            <a:r>
              <a:rPr lang="en-US"/>
              <a:t>Four</a:t>
            </a:r>
          </a:p>
          <a:p>
            <a:pPr lvl="0"/>
            <a:r>
              <a:rPr lang="en-US"/>
              <a:t>Five</a:t>
            </a:r>
          </a:p>
          <a:p>
            <a:pPr lvl="0"/>
            <a:r>
              <a:rPr lang="en-US"/>
              <a:t>Six</a:t>
            </a:r>
          </a:p>
        </p:txBody>
      </p:sp>
      <p:sp>
        <p:nvSpPr>
          <p:cNvPr id="24" name="Text Placeholder 21">
            <a:extLst>
              <a:ext uri="{FF2B5EF4-FFF2-40B4-BE49-F238E27FC236}">
                <a16:creationId xmlns:a16="http://schemas.microsoft.com/office/drawing/2014/main" id="{AD8CD734-0F6D-C94D-8A16-9F36D2D3D601}"/>
              </a:ext>
            </a:extLst>
          </p:cNvPr>
          <p:cNvSpPr>
            <a:spLocks noGrp="1"/>
          </p:cNvSpPr>
          <p:nvPr>
            <p:ph type="body" sz="quarter" idx="18" hasCustomPrompt="1"/>
          </p:nvPr>
        </p:nvSpPr>
        <p:spPr>
          <a:xfrm>
            <a:off x="9193488" y="4864164"/>
            <a:ext cx="1649476" cy="827022"/>
          </a:xfrm>
        </p:spPr>
        <p:txBody>
          <a:bodyPr lIns="90000" tIns="46800" rIns="90000" bIns="46800"/>
          <a:lstStyle>
            <a:lvl1pPr>
              <a:buSzPct val="100000"/>
              <a:defRPr sz="1400">
                <a:solidFill>
                  <a:schemeClr val="accent6"/>
                </a:solidFill>
              </a:defRPr>
            </a:lvl1pPr>
          </a:lstStyle>
          <a:p>
            <a:pPr lvl="0"/>
            <a:r>
              <a:rPr lang="en-US"/>
              <a:t>Seven</a:t>
            </a:r>
          </a:p>
          <a:p>
            <a:pPr lvl="0"/>
            <a:r>
              <a:rPr lang="en-US"/>
              <a:t>Eight</a:t>
            </a:r>
          </a:p>
          <a:p>
            <a:pPr lvl="0"/>
            <a:r>
              <a:rPr lang="en-US"/>
              <a:t>Nine</a:t>
            </a:r>
          </a:p>
        </p:txBody>
      </p:sp>
    </p:spTree>
    <p:extLst>
      <p:ext uri="{BB962C8B-B14F-4D97-AF65-F5344CB8AC3E}">
        <p14:creationId xmlns:p14="http://schemas.microsoft.com/office/powerpoint/2010/main" val="2943217974"/>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3160">
          <p15:clr>
            <a:srgbClr val="FBAE40"/>
          </p15:clr>
        </p15:guide>
        <p15:guide id="25" orient="horz" pos="709">
          <p15:clr>
            <a:srgbClr val="FBAE40"/>
          </p15:clr>
        </p15:guide>
        <p15:guide id="26" pos="6834">
          <p15:clr>
            <a:srgbClr val="FBAE40"/>
          </p15:clr>
        </p15:guide>
      </p15:sldGuideLst>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Large Number Divider 1">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hasCustomPrompt="1"/>
          </p:nvPr>
        </p:nvSpPr>
        <p:spPr>
          <a:xfrm>
            <a:off x="4941888" y="585788"/>
            <a:ext cx="6667500" cy="690119"/>
          </a:xfrm>
        </p:spPr>
        <p:txBody>
          <a:bodyPr anchor="t">
            <a:noAutofit/>
          </a:bodyPr>
          <a:lstStyle>
            <a:lvl1pPr marL="0" indent="0">
              <a:spcAft>
                <a:spcPts val="600"/>
              </a:spcAft>
              <a:buFont typeface="Wingdings" panose="05000000000000000000" pitchFamily="2" charset="2"/>
              <a:buNone/>
              <a:defRPr sz="3600">
                <a:solidFill>
                  <a:schemeClr val="tx1"/>
                </a:solidFill>
                <a:latin typeface="+mj-lt"/>
              </a:defRPr>
            </a:lvl1pPr>
          </a:lstStyle>
          <a:p>
            <a:pPr lvl="0"/>
            <a:r>
              <a:rPr lang="en-US"/>
              <a:t>Section title</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5"/>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1</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Tree>
    <p:extLst>
      <p:ext uri="{BB962C8B-B14F-4D97-AF65-F5344CB8AC3E}">
        <p14:creationId xmlns:p14="http://schemas.microsoft.com/office/powerpoint/2010/main" val="294601269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1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3"/>
            <a:ext cx="4356100" cy="6177517"/>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2</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E8663993-2CF4-0843-9834-2078442DBA71}"/>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10098174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2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3</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25F75097-07A2-DA4F-AFC5-71B04739FCB0}"/>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71055319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3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4</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96CEF9B0-0F7A-414C-9382-56532822A960}"/>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55175013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Title Blue: Color">
    <p:spTree>
      <p:nvGrpSpPr>
        <p:cNvPr id="1" name=""/>
        <p:cNvGrpSpPr/>
        <p:nvPr/>
      </p:nvGrpSpPr>
      <p:grpSpPr>
        <a:xfrm>
          <a:off x="0" y="0"/>
          <a:ext cx="0" cy="0"/>
          <a:chOff x="0" y="0"/>
          <a:chExt cx="0" cy="0"/>
        </a:xfrm>
      </p:grpSpPr>
      <p:sp>
        <p:nvSpPr>
          <p:cNvPr id="5" name="Rectangle 4"/>
          <p:cNvSpPr/>
          <p:nvPr userDrawn="1"/>
        </p:nvSpPr>
        <p:spPr bwMode="auto">
          <a:xfrm>
            <a:off x="0" y="0"/>
            <a:ext cx="12192000" cy="6858000"/>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26" fontAlgn="base">
              <a:lnSpc>
                <a:spcPct val="90000"/>
              </a:lnSpc>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310441" y="2084179"/>
            <a:ext cx="11653523" cy="1442797"/>
          </a:xfrm>
          <a:noFill/>
        </p:spPr>
        <p:txBody>
          <a:bodyPr tIns="109728" bIns="109728" anchor="t" anchorCtr="0"/>
          <a:lstStyle>
            <a:lvl1pPr>
              <a:defRPr sz="8801" spc="-101" baseline="0">
                <a:solidFill>
                  <a:schemeClr val="bg1"/>
                </a:solidFill>
              </a:defRPr>
            </a:lvl1pPr>
          </a:lstStyle>
          <a:p>
            <a:r>
              <a:rPr lang="en-US"/>
              <a:t>Section Title</a:t>
            </a:r>
          </a:p>
        </p:txBody>
      </p:sp>
      <p:sp>
        <p:nvSpPr>
          <p:cNvPr id="3" name="Footer Placeholder 2"/>
          <p:cNvSpPr>
            <a:spLocks noGrp="1"/>
          </p:cNvSpPr>
          <p:nvPr>
            <p:ph type="ftr" sz="quarter" idx="10"/>
          </p:nvPr>
        </p:nvSpPr>
        <p:spPr>
          <a:xfrm>
            <a:off x="661481" y="6322759"/>
            <a:ext cx="4378795" cy="364224"/>
          </a:xfrm>
          <a:prstGeom prst="rect">
            <a:avLst/>
          </a:prstGeom>
        </p:spPr>
        <p:txBody>
          <a:bodyPr/>
          <a:lstStyle>
            <a:lvl1pPr>
              <a:defRPr>
                <a:solidFill>
                  <a:schemeClr val="bg1"/>
                </a:solidFill>
                <a:latin typeface="+mj-lt"/>
              </a:defRPr>
            </a:lvl1pPr>
          </a:lstStyle>
          <a:p>
            <a:r>
              <a:rPr lang="en-US"/>
              <a:t>Microsoft Confidential. For partner use only.</a:t>
            </a:r>
          </a:p>
        </p:txBody>
      </p:sp>
      <p:sp>
        <p:nvSpPr>
          <p:cNvPr id="4" name="Slide Number Placeholder 3"/>
          <p:cNvSpPr>
            <a:spLocks noGrp="1"/>
          </p:cNvSpPr>
          <p:nvPr>
            <p:ph type="sldNum" sz="quarter" idx="11"/>
          </p:nvPr>
        </p:nvSpPr>
        <p:spPr>
          <a:xfrm>
            <a:off x="310439" y="6322759"/>
            <a:ext cx="349196" cy="364224"/>
          </a:xfrm>
          <a:prstGeom prst="rect">
            <a:avLst/>
          </a:prstGeom>
        </p:spPr>
        <p:txBody>
          <a:bodyPr/>
          <a:lstStyle>
            <a:lvl1pPr>
              <a:defRPr>
                <a:solidFill>
                  <a:schemeClr val="bg1"/>
                </a:solidFill>
                <a:latin typeface="+mj-lt"/>
              </a:defRPr>
            </a:lvl1pPr>
          </a:lstStyle>
          <a:p>
            <a:fld id="{894E8EF0-91FF-4791-8529-F57CE0475C15}" type="slidenum">
              <a:rPr lang="en-US" smtClean="0"/>
              <a:pPr/>
              <a:t>‹#›</a:t>
            </a:fld>
            <a:endParaRPr lang="en-US"/>
          </a:p>
        </p:txBody>
      </p:sp>
      <p:sp>
        <p:nvSpPr>
          <p:cNvPr id="6" name="Text Placeholder 8"/>
          <p:cNvSpPr>
            <a:spLocks noGrp="1"/>
          </p:cNvSpPr>
          <p:nvPr>
            <p:ph type="body" sz="quarter" idx="15"/>
          </p:nvPr>
        </p:nvSpPr>
        <p:spPr>
          <a:xfrm>
            <a:off x="310440" y="3526972"/>
            <a:ext cx="8644875" cy="738664"/>
          </a:xfrm>
        </p:spPr>
        <p:txBody>
          <a:bodyPr/>
          <a:lstStyle>
            <a:lvl1pPr marL="0" indent="0">
              <a:buFontTx/>
              <a:buNone/>
              <a:defRPr>
                <a:solidFill>
                  <a:schemeClr val="bg1"/>
                </a:solidFill>
              </a:defRPr>
            </a:lvl1pPr>
          </a:lstStyle>
          <a:p>
            <a:endParaRPr lang="en-US"/>
          </a:p>
        </p:txBody>
      </p:sp>
    </p:spTree>
    <p:extLst>
      <p:ext uri="{BB962C8B-B14F-4D97-AF65-F5344CB8AC3E}">
        <p14:creationId xmlns:p14="http://schemas.microsoft.com/office/powerpoint/2010/main" val="40753572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4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5</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0B03ADF2-CBA0-AB48-AC2A-77EAF2C81AA2}"/>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91638718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5_Large Number Divider 1">
    <p:bg>
      <p:bgRef idx="1001">
        <a:schemeClr val="bg2"/>
      </p:bgRef>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287FF5-DA2B-6549-A430-2AB0462370E7}"/>
              </a:ext>
            </a:extLst>
          </p:cNvPr>
          <p:cNvSpPr txBox="1"/>
          <p:nvPr userDrawn="1"/>
        </p:nvSpPr>
        <p:spPr>
          <a:xfrm>
            <a:off x="0" y="680485"/>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1</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9" name="Title 1">
            <a:extLst>
              <a:ext uri="{FF2B5EF4-FFF2-40B4-BE49-F238E27FC236}">
                <a16:creationId xmlns:a16="http://schemas.microsoft.com/office/drawing/2014/main" id="{939C9626-6AB7-9442-8C32-698E08BC85A7}"/>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801185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6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3"/>
            <a:ext cx="4356100" cy="6177517"/>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2</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649666AF-1BFD-C547-B312-5E30EBC9B839}"/>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87555442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7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3</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443D24FC-F71D-C245-A2DA-55D32F6AA872}"/>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66597029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8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4</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DA3A573E-5425-E24C-AC5B-D2C67E89FC53}"/>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90223502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9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userDrawn="1"/>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a:solidFill>
                  <a:schemeClr val="accent1"/>
                </a:solidFill>
                <a:latin typeface="Segoe UI" panose="020B0502040204020203" pitchFamily="34" charset="0"/>
                <a:cs typeface="Segoe UI" panose="020B0502040204020203" pitchFamily="34" charset="0"/>
              </a:rPr>
              <a:t>5</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a:t>Section Details</a:t>
            </a:r>
          </a:p>
        </p:txBody>
      </p:sp>
      <p:sp>
        <p:nvSpPr>
          <p:cNvPr id="8" name="Title 1">
            <a:extLst>
              <a:ext uri="{FF2B5EF4-FFF2-40B4-BE49-F238E27FC236}">
                <a16:creationId xmlns:a16="http://schemas.microsoft.com/office/drawing/2014/main" id="{AD9EEC05-DC95-844E-868F-EEEB231AD961}"/>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55521242"/>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Developer Code Layout full page">
    <p:bg>
      <p:bgRef idx="1001">
        <a:schemeClr val="bg2"/>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userDrawn="1"/>
        </p:nvSpPr>
        <p:spPr bwMode="auto">
          <a:xfrm>
            <a:off x="0" y="0"/>
            <a:ext cx="12192000"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0"/>
            <a:ext cx="3788358" cy="493776"/>
          </a:xfrm>
          <a:gradFill flip="none" rotWithShape="1">
            <a:gsLst>
              <a:gs pos="0">
                <a:srgbClr val="000000"/>
              </a:gs>
              <a:gs pos="99000">
                <a:srgbClr val="000000"/>
              </a:gs>
              <a:gs pos="99000">
                <a:schemeClr val="accent1"/>
              </a:gs>
            </a:gsLst>
            <a:lin ang="10800000" scaled="1"/>
            <a:tileRect/>
          </a:gradFill>
        </p:spPr>
        <p:txBody>
          <a:bodyPr vert="horz" wrap="square" lIns="585216" tIns="91440" rIns="0" bIns="91440" rtlCol="0">
            <a:spAutoFit/>
          </a:bodyPr>
          <a:lstStyle>
            <a:lvl1pPr marL="0" indent="0">
              <a:buNone/>
              <a:defRPr lang="en-US" sz="1999" dirty="0">
                <a:solidFill>
                  <a:srgbClr val="FFFFFF"/>
                </a:solidFill>
                <a:latin typeface="+mj-lt"/>
              </a:defRPr>
            </a:lvl1pPr>
          </a:lstStyle>
          <a:p>
            <a:pPr marL="0" lvl="0" indent="0">
              <a:buNone/>
            </a:pPr>
            <a:r>
              <a:rPr lang="en-US"/>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91438" y="710247"/>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p:txBody>
      </p:sp>
    </p:spTree>
    <p:extLst>
      <p:ext uri="{BB962C8B-B14F-4D97-AF65-F5344CB8AC3E}">
        <p14:creationId xmlns:p14="http://schemas.microsoft.com/office/powerpoint/2010/main" val="694018630"/>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orient="horz" pos="438">
          <p15:clr>
            <a:srgbClr val="5ACBF0"/>
          </p15:clr>
        </p15:guide>
        <p15:guide id="3" orient="horz" pos="288">
          <p15:clr>
            <a:srgbClr val="5ACBF0"/>
          </p15:clr>
        </p15:guide>
      </p15:sldGuideLst>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Developer Code Layou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636FE-845C-418D-82A1-1DA6DB73D781}"/>
              </a:ext>
            </a:extLst>
          </p:cNvPr>
          <p:cNvSpPr>
            <a:spLocks noGrp="1"/>
          </p:cNvSpPr>
          <p:nvPr>
            <p:ph type="title"/>
          </p:nvPr>
        </p:nvSpPr>
        <p:spPr/>
        <p:txBody>
          <a:bodyPr anchor="ctr"/>
          <a:lstStyle/>
          <a:p>
            <a:r>
              <a:rPr lang="en-US"/>
              <a:t>Click to edit Master title style</a:t>
            </a:r>
          </a:p>
        </p:txBody>
      </p:sp>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userDrawn="1"/>
        </p:nvSpPr>
        <p:spPr bwMode="auto">
          <a:xfrm>
            <a:off x="0" y="1436688"/>
            <a:ext cx="12192000" cy="542131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143668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2099310"/>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p:txBody>
      </p:sp>
    </p:spTree>
    <p:extLst>
      <p:ext uri="{BB962C8B-B14F-4D97-AF65-F5344CB8AC3E}">
        <p14:creationId xmlns:p14="http://schemas.microsoft.com/office/powerpoint/2010/main" val="1238989279"/>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1322">
          <p15:clr>
            <a:srgbClr val="5ACBF0"/>
          </p15:clr>
        </p15:guide>
        <p15:guide id="2" orient="horz" pos="905">
          <p15:clr>
            <a:srgbClr val="5ACBF0"/>
          </p15:clr>
        </p15:guide>
        <p15:guide id="3" orient="horz" pos="288">
          <p15:clr>
            <a:srgbClr val="5ACBF0"/>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Code Bottom">
    <p:bg>
      <p:bgRef idx="1001">
        <a:schemeClr val="bg2"/>
      </p:bgRef>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86390" y="1230681"/>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userDrawn="1"/>
        </p:nvSpPr>
        <p:spPr bwMode="auto">
          <a:xfrm>
            <a:off x="0" y="2827138"/>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282713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3491219"/>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Tree>
    <p:extLst>
      <p:ext uri="{BB962C8B-B14F-4D97-AF65-F5344CB8AC3E}">
        <p14:creationId xmlns:p14="http://schemas.microsoft.com/office/powerpoint/2010/main" val="4203693218"/>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4" orient="horz" pos="1776">
          <p15:clr>
            <a:srgbClr val="5ACBF0"/>
          </p15:clr>
        </p15:guide>
        <p15:guide id="5" orient="horz" pos="2197">
          <p15:clr>
            <a:srgbClr val="5ACBF0"/>
          </p15:clr>
        </p15:guide>
        <p15:guide id="6" orient="horz" pos="773">
          <p15:clr>
            <a:srgbClr val="5ACBF0"/>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Code Top">
    <p:bg>
      <p:bgRef idx="1001">
        <a:schemeClr val="bg2"/>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userDrawn="1"/>
        </p:nvSpPr>
        <p:spPr bwMode="auto">
          <a:xfrm>
            <a:off x="0" y="0"/>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a:xfrm>
            <a:off x="588263" y="4224580"/>
            <a:ext cx="11018520" cy="492443"/>
          </a:xfrm>
        </p:spPr>
        <p:txBody>
          <a:bodyPr/>
          <a:lstStyle>
            <a:lvl1pPr>
              <a:defRPr sz="3200">
                <a:solidFill>
                  <a:schemeClr val="tx1"/>
                </a:solidFill>
              </a:defRPr>
            </a:lvl1pPr>
          </a:lstStyle>
          <a:p>
            <a:r>
              <a:rPr lang="en-US"/>
              <a:t>Click to edit Master title style</a:t>
            </a:r>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0"/>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660508"/>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91152" y="4996505"/>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Tree>
    <p:extLst>
      <p:ext uri="{BB962C8B-B14F-4D97-AF65-F5344CB8AC3E}">
        <p14:creationId xmlns:p14="http://schemas.microsoft.com/office/powerpoint/2010/main" val="164334955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4" orient="horz" pos="2661">
          <p15:clr>
            <a:srgbClr val="5ACBF0"/>
          </p15:clr>
        </p15:guide>
        <p15:guide id="5" orient="horz" pos="3147">
          <p15:clr>
            <a:srgbClr val="5ACBF0"/>
          </p15:clr>
        </p15:guide>
        <p15:guide id="6" orient="horz" pos="419">
          <p15:clr>
            <a:srgbClr val="5ACBF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Title Orange: Color">
    <p:spTree>
      <p:nvGrpSpPr>
        <p:cNvPr id="1" name=""/>
        <p:cNvGrpSpPr/>
        <p:nvPr/>
      </p:nvGrpSpPr>
      <p:grpSpPr>
        <a:xfrm>
          <a:off x="0" y="0"/>
          <a:ext cx="0" cy="0"/>
          <a:chOff x="0" y="0"/>
          <a:chExt cx="0" cy="0"/>
        </a:xfrm>
      </p:grpSpPr>
      <p:sp>
        <p:nvSpPr>
          <p:cNvPr id="5" name="Rectangle 4"/>
          <p:cNvSpPr/>
          <p:nvPr userDrawn="1"/>
        </p:nvSpPr>
        <p:spPr bwMode="auto">
          <a:xfrm>
            <a:off x="0" y="0"/>
            <a:ext cx="12192000" cy="6858000"/>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26" fontAlgn="base">
              <a:lnSpc>
                <a:spcPct val="90000"/>
              </a:lnSpc>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310441" y="2084179"/>
            <a:ext cx="11653523" cy="1442797"/>
          </a:xfrm>
          <a:noFill/>
        </p:spPr>
        <p:txBody>
          <a:bodyPr tIns="109728" bIns="109728" anchor="t" anchorCtr="0"/>
          <a:lstStyle>
            <a:lvl1pPr>
              <a:defRPr sz="8801" spc="-101" baseline="0">
                <a:solidFill>
                  <a:schemeClr val="bg1"/>
                </a:solidFill>
              </a:defRPr>
            </a:lvl1pPr>
          </a:lstStyle>
          <a:p>
            <a:r>
              <a:rPr lang="en-US"/>
              <a:t>Section Title</a:t>
            </a:r>
          </a:p>
        </p:txBody>
      </p:sp>
      <p:sp>
        <p:nvSpPr>
          <p:cNvPr id="3" name="Footer Placeholder 2"/>
          <p:cNvSpPr>
            <a:spLocks noGrp="1"/>
          </p:cNvSpPr>
          <p:nvPr>
            <p:ph type="ftr" sz="quarter" idx="10"/>
          </p:nvPr>
        </p:nvSpPr>
        <p:spPr>
          <a:xfrm>
            <a:off x="661481" y="6322759"/>
            <a:ext cx="4378795" cy="364224"/>
          </a:xfrm>
          <a:prstGeom prst="rect">
            <a:avLst/>
          </a:prstGeom>
        </p:spPr>
        <p:txBody>
          <a:bodyPr/>
          <a:lstStyle>
            <a:lvl1pPr>
              <a:defRPr>
                <a:solidFill>
                  <a:schemeClr val="bg1"/>
                </a:solidFill>
                <a:latin typeface="+mj-lt"/>
              </a:defRPr>
            </a:lvl1pPr>
          </a:lstStyle>
          <a:p>
            <a:r>
              <a:rPr lang="en-US"/>
              <a:t>Microsoft Confidential. For partner use only.</a:t>
            </a:r>
          </a:p>
        </p:txBody>
      </p:sp>
      <p:sp>
        <p:nvSpPr>
          <p:cNvPr id="4" name="Slide Number Placeholder 3"/>
          <p:cNvSpPr>
            <a:spLocks noGrp="1"/>
          </p:cNvSpPr>
          <p:nvPr>
            <p:ph type="sldNum" sz="quarter" idx="11"/>
          </p:nvPr>
        </p:nvSpPr>
        <p:spPr>
          <a:xfrm>
            <a:off x="310439" y="6322759"/>
            <a:ext cx="349196" cy="364224"/>
          </a:xfrm>
          <a:prstGeom prst="rect">
            <a:avLst/>
          </a:prstGeom>
        </p:spPr>
        <p:txBody>
          <a:bodyPr/>
          <a:lstStyle>
            <a:lvl1pPr>
              <a:defRPr>
                <a:solidFill>
                  <a:schemeClr val="bg1"/>
                </a:solidFill>
                <a:latin typeface="+mj-lt"/>
              </a:defRPr>
            </a:lvl1pPr>
          </a:lstStyle>
          <a:p>
            <a:fld id="{894E8EF0-91FF-4791-8529-F57CE0475C15}" type="slidenum">
              <a:rPr lang="en-US" smtClean="0"/>
              <a:pPr/>
              <a:t>‹#›</a:t>
            </a:fld>
            <a:endParaRPr lang="en-US"/>
          </a:p>
        </p:txBody>
      </p:sp>
      <p:sp>
        <p:nvSpPr>
          <p:cNvPr id="6" name="Text Placeholder 8"/>
          <p:cNvSpPr>
            <a:spLocks noGrp="1"/>
          </p:cNvSpPr>
          <p:nvPr>
            <p:ph type="body" sz="quarter" idx="15"/>
          </p:nvPr>
        </p:nvSpPr>
        <p:spPr>
          <a:xfrm>
            <a:off x="310440" y="3526972"/>
            <a:ext cx="8644875" cy="738664"/>
          </a:xfrm>
        </p:spPr>
        <p:txBody>
          <a:bodyPr/>
          <a:lstStyle>
            <a:lvl1pPr marL="0" indent="0">
              <a:buFontTx/>
              <a:buNone/>
              <a:defRPr>
                <a:solidFill>
                  <a:schemeClr val="bg1"/>
                </a:solidFill>
              </a:defRPr>
            </a:lvl1pPr>
          </a:lstStyle>
          <a:p>
            <a:endParaRPr lang="en-US"/>
          </a:p>
        </p:txBody>
      </p:sp>
    </p:spTree>
    <p:extLst>
      <p:ext uri="{BB962C8B-B14F-4D97-AF65-F5344CB8AC3E}">
        <p14:creationId xmlns:p14="http://schemas.microsoft.com/office/powerpoint/2010/main" val="24722716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Code Right sid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BB27-7DA5-4478-8C18-C1FFEE20AAC1}"/>
              </a:ext>
            </a:extLst>
          </p:cNvPr>
          <p:cNvSpPr>
            <a:spLocks noGrp="1"/>
          </p:cNvSpPr>
          <p:nvPr>
            <p:ph type="title" hasCustomPrompt="1"/>
          </p:nvPr>
        </p:nvSpPr>
        <p:spPr>
          <a:xfrm>
            <a:off x="588263" y="457200"/>
            <a:ext cx="4040887" cy="492443"/>
          </a:xfrm>
        </p:spPr>
        <p:txBody>
          <a:bodyPr/>
          <a:lstStyle>
            <a:lvl1pPr>
              <a:defRPr sz="3200">
                <a:solidFill>
                  <a:schemeClr val="tx1"/>
                </a:solidFill>
              </a:defRPr>
            </a:lvl1pPr>
          </a:lstStyle>
          <a:p>
            <a:r>
              <a:rPr lang="en-US"/>
              <a:t>Click to edit title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588965" y="1338139"/>
            <a:ext cx="4040185"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userDrawn="1"/>
        </p:nvSpPr>
        <p:spPr bwMode="auto">
          <a:xfrm>
            <a:off x="5205984"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5211763"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00725" y="709187"/>
            <a:ext cx="5801961" cy="369332"/>
          </a:xfrm>
        </p:spPr>
        <p:txBody>
          <a:bodyPr/>
          <a:lstStyle>
            <a:lvl1pPr marL="0" indent="0">
              <a:buNone/>
              <a:tabLst/>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Tree>
    <p:extLst>
      <p:ext uri="{BB962C8B-B14F-4D97-AF65-F5344CB8AC3E}">
        <p14:creationId xmlns:p14="http://schemas.microsoft.com/office/powerpoint/2010/main" val="1967110394"/>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2" orient="horz" pos="445">
          <p15:clr>
            <a:srgbClr val="5ACBF0"/>
          </p15:clr>
        </p15:guide>
        <p15:guide id="4" orient="horz" pos="843">
          <p15:clr>
            <a:srgbClr val="5ACBF0"/>
          </p15:clr>
        </p15:guide>
        <p15:guide id="7" pos="3283">
          <p15:clr>
            <a:srgbClr val="5ACBF0"/>
          </p15:clr>
        </p15:guide>
        <p15:guide id="8" pos="3654">
          <p15:clr>
            <a:srgbClr val="5ACBF0"/>
          </p15:clr>
        </p15:guide>
        <p15:guide id="9" pos="2916">
          <p15:clr>
            <a:srgbClr val="5ACBF0"/>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Code Left sde">
    <p:bg>
      <p:bgRef idx="1001">
        <a:schemeClr val="bg2"/>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userDrawn="1"/>
        </p:nvSpPr>
        <p:spPr bwMode="auto">
          <a:xfrm>
            <a:off x="-2"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6BB14A7D-C409-4A7C-9D82-A2E5DBB8AB72}"/>
              </a:ext>
            </a:extLst>
          </p:cNvPr>
          <p:cNvSpPr>
            <a:spLocks noGrp="1"/>
          </p:cNvSpPr>
          <p:nvPr>
            <p:ph type="title" hasCustomPrompt="1"/>
          </p:nvPr>
        </p:nvSpPr>
        <p:spPr>
          <a:xfrm>
            <a:off x="7575549" y="457200"/>
            <a:ext cx="4031233" cy="492443"/>
          </a:xfrm>
        </p:spPr>
        <p:txBody>
          <a:bodyPr/>
          <a:lstStyle>
            <a:lvl1pPr>
              <a:defRPr sz="3200">
                <a:solidFill>
                  <a:schemeClr val="tx1"/>
                </a:solidFill>
              </a:defRPr>
            </a:lvl1pPr>
          </a:lstStyle>
          <a:p>
            <a:r>
              <a:rPr lang="en-US"/>
              <a:t>Click to edit title</a:t>
            </a: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1"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4199" y="706011"/>
            <a:ext cx="5819775" cy="369332"/>
          </a:xfrm>
        </p:spPr>
        <p:txBody>
          <a:bodyPr/>
          <a:lstStyle>
            <a:lvl1pPr marL="0" indent="0">
              <a:buNone/>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7575550" y="1336675"/>
            <a:ext cx="4033838"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Tree>
    <p:extLst>
      <p:ext uri="{BB962C8B-B14F-4D97-AF65-F5344CB8AC3E}">
        <p14:creationId xmlns:p14="http://schemas.microsoft.com/office/powerpoint/2010/main" val="2719711455"/>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2" orient="horz" pos="436">
          <p15:clr>
            <a:srgbClr val="5ACBF0"/>
          </p15:clr>
        </p15:guide>
        <p15:guide id="4" orient="horz" pos="839">
          <p15:clr>
            <a:srgbClr val="5ACBF0"/>
          </p15:clr>
        </p15:guide>
        <p15:guide id="6" pos="4402">
          <p15:clr>
            <a:srgbClr val="5ACBF0"/>
          </p15:clr>
        </p15:guide>
        <p15:guide id="7" pos="4034">
          <p15:clr>
            <a:srgbClr val="5ACBF0"/>
          </p15:clr>
        </p15:guide>
        <p15:guide id="8" pos="4772">
          <p15:clr>
            <a:srgbClr val="5ACBF0"/>
          </p15:clr>
        </p15:guide>
      </p15:sldGuideLst>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399295968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396162377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Section Divi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accent3"/>
                </a:solidFill>
                <a:effectLst/>
                <a:latin typeface="+mj-lt"/>
                <a:ea typeface="+mn-ea"/>
                <a:cs typeface="Segoe UI" pitchFamily="34" charset="0"/>
              </a:defRPr>
            </a:lvl1pPr>
          </a:lstStyle>
          <a:p>
            <a:r>
              <a:rPr lang="en-US"/>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Subtitle</a:t>
            </a:r>
          </a:p>
        </p:txBody>
      </p:sp>
    </p:spTree>
    <p:extLst>
      <p:ext uri="{BB962C8B-B14F-4D97-AF65-F5344CB8AC3E}">
        <p14:creationId xmlns:p14="http://schemas.microsoft.com/office/powerpoint/2010/main" val="18723973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Section Divider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Subtitle</a:t>
            </a:r>
          </a:p>
        </p:txBody>
      </p:sp>
    </p:spTree>
    <p:extLst>
      <p:ext uri="{BB962C8B-B14F-4D97-AF65-F5344CB8AC3E}">
        <p14:creationId xmlns:p14="http://schemas.microsoft.com/office/powerpoint/2010/main" val="34662553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Section Divider 3">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Subtitle</a:t>
            </a:r>
          </a:p>
        </p:txBody>
      </p:sp>
    </p:spTree>
    <p:extLst>
      <p:ext uri="{BB962C8B-B14F-4D97-AF65-F5344CB8AC3E}">
        <p14:creationId xmlns:p14="http://schemas.microsoft.com/office/powerpoint/2010/main" val="14737853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Section Divider 4">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93204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description</a:t>
            </a:r>
          </a:p>
        </p:txBody>
      </p:sp>
      <p:sp>
        <p:nvSpPr>
          <p:cNvPr id="5" name="Text Placeholder 4"/>
          <p:cNvSpPr>
            <a:spLocks noGrp="1"/>
          </p:cNvSpPr>
          <p:nvPr>
            <p:ph type="body" sz="quarter" idx="12" hasCustomPrompt="1"/>
          </p:nvPr>
        </p:nvSpPr>
        <p:spPr>
          <a:xfrm>
            <a:off x="585216" y="585788"/>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accent3"/>
                </a:solidFill>
                <a:latin typeface="+mn-lt"/>
              </a:defRPr>
            </a:lvl1pPr>
          </a:lstStyle>
          <a:p>
            <a:pPr lvl="0"/>
            <a:r>
              <a:rPr lang="en-US"/>
              <a:t>Section Name</a:t>
            </a:r>
          </a:p>
        </p:txBody>
      </p:sp>
    </p:spTree>
    <p:extLst>
      <p:ext uri="{BB962C8B-B14F-4D97-AF65-F5344CB8AC3E}">
        <p14:creationId xmlns:p14="http://schemas.microsoft.com/office/powerpoint/2010/main" val="349510015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accent3"/>
                </a:solidFill>
                <a:effectLst/>
                <a:latin typeface="+mj-lt"/>
                <a:ea typeface="+mn-ea"/>
                <a:cs typeface="Segoe UI" pitchFamily="34" charset="0"/>
              </a:defRPr>
            </a:lvl1pPr>
          </a:lstStyle>
          <a:p>
            <a:r>
              <a:rPr lang="en-US"/>
              <a:t>Section title with no subtitle</a:t>
            </a:r>
          </a:p>
        </p:txBody>
      </p:sp>
    </p:spTree>
    <p:extLst>
      <p:ext uri="{BB962C8B-B14F-4D97-AF65-F5344CB8AC3E}">
        <p14:creationId xmlns:p14="http://schemas.microsoft.com/office/powerpoint/2010/main" val="13025543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sldGuideLst>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 with no subtitle</a:t>
            </a:r>
          </a:p>
        </p:txBody>
      </p:sp>
    </p:spTree>
    <p:extLst>
      <p:ext uri="{BB962C8B-B14F-4D97-AF65-F5344CB8AC3E}">
        <p14:creationId xmlns:p14="http://schemas.microsoft.com/office/powerpoint/2010/main" val="13040641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ank You Slide: Color">
    <p:bg>
      <p:bgRef idx="1001">
        <a:schemeClr val="bg1"/>
      </p:bgRef>
    </p:bg>
    <p:spTree>
      <p:nvGrpSpPr>
        <p:cNvPr id="1" name=""/>
        <p:cNvGrpSpPr/>
        <p:nvPr/>
      </p:nvGrpSpPr>
      <p:grpSpPr>
        <a:xfrm>
          <a:off x="0" y="0"/>
          <a:ext cx="0" cy="0"/>
          <a:chOff x="0" y="0"/>
          <a:chExt cx="0" cy="0"/>
        </a:xfrm>
      </p:grpSpPr>
      <p:sp>
        <p:nvSpPr>
          <p:cNvPr id="8" name="Rectangle 7"/>
          <p:cNvSpPr/>
          <p:nvPr userDrawn="1"/>
        </p:nvSpPr>
        <p:spPr bwMode="auto">
          <a:xfrm>
            <a:off x="0" y="0"/>
            <a:ext cx="12192000" cy="6858000"/>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506" fontAlgn="base">
              <a:lnSpc>
                <a:spcPct val="90000"/>
              </a:lnSpc>
              <a:spcBef>
                <a:spcPct val="0"/>
              </a:spcBef>
              <a:spcAft>
                <a:spcPct val="0"/>
              </a:spcAft>
            </a:pPr>
            <a:endParaRPr lang="en-US" sz="200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69240" y="2871250"/>
            <a:ext cx="11655840" cy="899665"/>
          </a:xfrm>
        </p:spPr>
        <p:txBody>
          <a:bodyPr/>
          <a:lstStyle>
            <a:lvl1pPr>
              <a:defRPr sz="8800">
                <a:solidFill>
                  <a:schemeClr val="bg2"/>
                </a:solidFill>
              </a:defRPr>
            </a:lvl1pPr>
          </a:lstStyle>
          <a:p>
            <a:r>
              <a:rPr lang="en-US"/>
              <a:t>Thank you!</a:t>
            </a:r>
          </a:p>
        </p:txBody>
      </p:sp>
      <p:sp>
        <p:nvSpPr>
          <p:cNvPr id="3" name="Footer Placeholder 2"/>
          <p:cNvSpPr>
            <a:spLocks noGrp="1"/>
          </p:cNvSpPr>
          <p:nvPr>
            <p:ph type="ftr" sz="quarter" idx="10"/>
          </p:nvPr>
        </p:nvSpPr>
        <p:spPr>
          <a:xfrm>
            <a:off x="269240" y="6322759"/>
            <a:ext cx="4378795" cy="364224"/>
          </a:xfrm>
          <a:prstGeom prst="rect">
            <a:avLst/>
          </a:prstGeom>
        </p:spPr>
        <p:txBody>
          <a:bodyPr/>
          <a:lstStyle>
            <a:lvl1pPr>
              <a:defRPr>
                <a:solidFill>
                  <a:schemeClr val="bg2"/>
                </a:solidFill>
                <a:latin typeface="+mj-lt"/>
              </a:defRPr>
            </a:lvl1pPr>
          </a:lstStyle>
          <a:p>
            <a:r>
              <a:rPr lang="en-US"/>
              <a:t>Microsoft Confidential. For partner use only.</a:t>
            </a:r>
          </a:p>
        </p:txBody>
      </p:sp>
      <p:pic>
        <p:nvPicPr>
          <p:cNvPr id="5" name="Picture 2" descr="C:\Users\rsasaki\Desktop\MSFT_logo_c_C-Wh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39162" y="5505231"/>
            <a:ext cx="1757572" cy="646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91152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Blank 12 Column">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440942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Blank 12 Column Dark Bkg">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625337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Apendix Blue Bkg">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F377B63-6619-6B40-8D85-1D972ED609B9}"/>
              </a:ext>
            </a:extLst>
          </p:cNvPr>
          <p:cNvSpPr>
            <a:spLocks noGrp="1"/>
          </p:cNvSpPr>
          <p:nvPr>
            <p:ph type="body" sz="quarter" idx="10" hasCustomPrompt="1"/>
          </p:nvPr>
        </p:nvSpPr>
        <p:spPr>
          <a:xfrm>
            <a:off x="584200" y="5715040"/>
            <a:ext cx="5367338" cy="553998"/>
          </a:xfrm>
        </p:spPr>
        <p:txBody>
          <a:bodyPr anchor="b"/>
          <a:lstStyle>
            <a:lvl1pPr marL="0" indent="0">
              <a:buNone/>
              <a:defRPr sz="3600">
                <a:latin typeface="+mj-lt"/>
              </a:defRPr>
            </a:lvl1pPr>
          </a:lstStyle>
          <a:p>
            <a:pPr lvl="0"/>
            <a:r>
              <a:rPr lang="en-US"/>
              <a:t>Appendix</a:t>
            </a:r>
          </a:p>
        </p:txBody>
      </p:sp>
    </p:spTree>
    <p:extLst>
      <p:ext uri="{BB962C8B-B14F-4D97-AF65-F5344CB8AC3E}">
        <p14:creationId xmlns:p14="http://schemas.microsoft.com/office/powerpoint/2010/main" val="326279190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6" pos="3749">
          <p15:clr>
            <a:srgbClr val="A4A3A4"/>
          </p15:clr>
        </p15:guide>
        <p15:guide id="17" pos="3932">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solidFill>
                  <a:schemeClr val="tx1"/>
                </a:solidFill>
                <a:cs typeface="Segoe UI" pitchFamily="34" charset="0"/>
              </a:rPr>
              <a:t>© Copyright Microsoft Corporation. All rights reserved. </a:t>
            </a:r>
          </a:p>
        </p:txBody>
      </p:sp>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71154581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gray">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solidFill>
                  <a:schemeClr val="tx1"/>
                </a:soli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solidFill>
                  <a:srgbClr val="000000"/>
                </a:soli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326337069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3" name="Picture 2" descr="A meeting in a conference room.">
            <a:extLst>
              <a:ext uri="{FF2B5EF4-FFF2-40B4-BE49-F238E27FC236}">
                <a16:creationId xmlns:a16="http://schemas.microsoft.com/office/drawing/2014/main" id="{1C493F8D-AB10-4958-85D1-CC12E3C2F13E}"/>
              </a:ext>
            </a:extLst>
          </p:cNvPr>
          <p:cNvPicPr>
            <a:picLocks noChangeAspect="1"/>
          </p:cNvPicPr>
          <p:nvPr userDrawn="1"/>
        </p:nvPicPr>
        <p:blipFill rotWithShape="1">
          <a:blip r:embed="rId3"/>
          <a:srcRect l="32559" r="10791"/>
          <a:stretch/>
        </p:blipFill>
        <p:spPr bwMode="ltGray">
          <a:xfrm>
            <a:off x="5334000" y="0"/>
            <a:ext cx="6858000" cy="6858000"/>
          </a:xfrm>
          <a:prstGeom prst="rect">
            <a:avLst/>
          </a:prstGeom>
        </p:spPr>
      </p:pic>
    </p:spTree>
    <p:extLst>
      <p:ext uri="{BB962C8B-B14F-4D97-AF65-F5344CB8AC3E}">
        <p14:creationId xmlns:p14="http://schemas.microsoft.com/office/powerpoint/2010/main" val="292558376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Title square photo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pic>
        <p:nvPicPr>
          <p:cNvPr id="3" name="Picture 2" descr="A meeting in a conference room.">
            <a:extLst>
              <a:ext uri="{FF2B5EF4-FFF2-40B4-BE49-F238E27FC236}">
                <a16:creationId xmlns:a16="http://schemas.microsoft.com/office/drawing/2014/main" id="{73BBB57F-0AE7-43B4-A8A4-8A3F02549FB7}"/>
              </a:ext>
            </a:extLst>
          </p:cNvPr>
          <p:cNvPicPr>
            <a:picLocks noChangeAspect="1"/>
          </p:cNvPicPr>
          <p:nvPr userDrawn="1"/>
        </p:nvPicPr>
        <p:blipFill rotWithShape="1">
          <a:blip r:embed="rId3"/>
          <a:srcRect l="32559" r="10791"/>
          <a:stretch/>
        </p:blipFill>
        <p:spPr bwMode="ltGray">
          <a:xfrm>
            <a:off x="5334000" y="0"/>
            <a:ext cx="6858000" cy="6858000"/>
          </a:xfrm>
          <a:prstGeom prst="rect">
            <a:avLst/>
          </a:prstGeom>
        </p:spPr>
      </p:pic>
    </p:spTree>
    <p:extLst>
      <p:ext uri="{BB962C8B-B14F-4D97-AF65-F5344CB8AC3E}">
        <p14:creationId xmlns:p14="http://schemas.microsoft.com/office/powerpoint/2010/main" val="184419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rgbClr val="50E6FF"/>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89736983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39675713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123670634"/>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A5787-4B07-4D61-99FA-69B662309B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AT"/>
          </a:p>
        </p:txBody>
      </p:sp>
      <p:sp>
        <p:nvSpPr>
          <p:cNvPr id="3" name="Subtitle 2">
            <a:extLst>
              <a:ext uri="{FF2B5EF4-FFF2-40B4-BE49-F238E27FC236}">
                <a16:creationId xmlns:a16="http://schemas.microsoft.com/office/drawing/2014/main" id="{FF36CD7A-8550-47A1-B2DC-8FE29EDF31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AT"/>
          </a:p>
        </p:txBody>
      </p:sp>
      <p:sp>
        <p:nvSpPr>
          <p:cNvPr id="4" name="Date Placeholder 3">
            <a:extLst>
              <a:ext uri="{FF2B5EF4-FFF2-40B4-BE49-F238E27FC236}">
                <a16:creationId xmlns:a16="http://schemas.microsoft.com/office/drawing/2014/main" id="{FDC14EC4-C457-4C98-9607-5C153FD3BD01}"/>
              </a:ext>
            </a:extLst>
          </p:cNvPr>
          <p:cNvSpPr>
            <a:spLocks noGrp="1"/>
          </p:cNvSpPr>
          <p:nvPr>
            <p:ph type="dt" sz="half" idx="10"/>
          </p:nvPr>
        </p:nvSpPr>
        <p:spPr/>
        <p:txBody>
          <a:bodyPr/>
          <a:lstStyle/>
          <a:p>
            <a:fld id="{38CB11D4-4DEE-4EF6-8CE6-2F99C891F258}" type="datetimeFigureOut">
              <a:rPr lang="de-AT" smtClean="0"/>
              <a:t>31.01.2023</a:t>
            </a:fld>
            <a:endParaRPr lang="de-AT"/>
          </a:p>
        </p:txBody>
      </p:sp>
      <p:sp>
        <p:nvSpPr>
          <p:cNvPr id="5" name="Footer Placeholder 4">
            <a:extLst>
              <a:ext uri="{FF2B5EF4-FFF2-40B4-BE49-F238E27FC236}">
                <a16:creationId xmlns:a16="http://schemas.microsoft.com/office/drawing/2014/main" id="{D6DE07C2-7958-48CC-B4C6-F7612416392C}"/>
              </a:ext>
            </a:extLst>
          </p:cNvPr>
          <p:cNvSpPr>
            <a:spLocks noGrp="1"/>
          </p:cNvSpPr>
          <p:nvPr>
            <p:ph type="ftr" sz="quarter" idx="11"/>
          </p:nvPr>
        </p:nvSpPr>
        <p:spPr/>
        <p:txBody>
          <a:bodyPr/>
          <a:lstStyle/>
          <a:p>
            <a:endParaRPr lang="de-AT"/>
          </a:p>
        </p:txBody>
      </p:sp>
      <p:sp>
        <p:nvSpPr>
          <p:cNvPr id="6" name="Slide Number Placeholder 5">
            <a:extLst>
              <a:ext uri="{FF2B5EF4-FFF2-40B4-BE49-F238E27FC236}">
                <a16:creationId xmlns:a16="http://schemas.microsoft.com/office/drawing/2014/main" id="{3BEBBC42-F852-4287-8DC6-1D03B92005FF}"/>
              </a:ext>
            </a:extLst>
          </p:cNvPr>
          <p:cNvSpPr>
            <a:spLocks noGrp="1"/>
          </p:cNvSpPr>
          <p:nvPr>
            <p:ph type="sldNum" sz="quarter" idx="12"/>
          </p:nvPr>
        </p:nvSpPr>
        <p:spPr/>
        <p:txBody>
          <a:bodyPr/>
          <a:lstStyle/>
          <a:p>
            <a:fld id="{86AB5FD6-F28C-4C22-9FAB-3435F612BFC3}" type="slidenum">
              <a:rPr lang="de-AT" smtClean="0"/>
              <a:t>‹#›</a:t>
            </a:fld>
            <a:endParaRPr lang="de-AT"/>
          </a:p>
        </p:txBody>
      </p:sp>
    </p:spTree>
    <p:extLst>
      <p:ext uri="{BB962C8B-B14F-4D97-AF65-F5344CB8AC3E}">
        <p14:creationId xmlns:p14="http://schemas.microsoft.com/office/powerpoint/2010/main" val="1116040544"/>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229931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07787099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4774829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25773390"/>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520157227"/>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16BDF4B0-32EF-4DA8-9A83-B73DD831057C}"/>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719377039"/>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8A09A47B-FEF5-47F3-B2DD-A73E7C3234AF}"/>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001139189"/>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5" orient="horz" pos="2160">
          <p15:clr>
            <a:srgbClr val="5ACBF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79738"/>
            <a:ext cx="4163125" cy="3289300"/>
          </a:xfrm>
        </p:spPr>
        <p:txBody>
          <a:bodyPr anchor="t"/>
          <a:lstStyle>
            <a:lvl1pPr>
              <a:defRPr sz="2800"/>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6C2F1290-9237-4BEE-AAAC-6708F286265B}"/>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46657840"/>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Photo full bleed low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3657600"/>
            <a:ext cx="12192000" cy="3200400"/>
          </a:xfrm>
          <a:gradFill flip="none" rotWithShape="1">
            <a:gsLst>
              <a:gs pos="40000">
                <a:srgbClr val="000000">
                  <a:alpha val="70000"/>
                </a:srgbClr>
              </a:gs>
              <a:gs pos="100000">
                <a:srgbClr val="000000">
                  <a:alpha val="0"/>
                </a:srgbClr>
              </a:gs>
            </a:gsLst>
            <a:lin ang="16200000" scaled="1"/>
            <a:tileRect/>
          </a:gradFill>
        </p:spPr>
        <p:txBody>
          <a:bodyPr lIns="585216" tIns="585216" rIns="585216" bIns="585216" anchor="b"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583405772"/>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1D4894F6-B50F-43E1-83FC-4F2200B2FA65}"/>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780379460"/>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B4B43-151F-4FF9-99E8-C0B803FB4D65}"/>
              </a:ext>
            </a:extLst>
          </p:cNvPr>
          <p:cNvSpPr>
            <a:spLocks noGrp="1"/>
          </p:cNvSpPr>
          <p:nvPr>
            <p:ph type="title"/>
          </p:nvPr>
        </p:nvSpPr>
        <p:spPr/>
        <p:txBody>
          <a:bodyPr/>
          <a:lstStyle/>
          <a:p>
            <a:r>
              <a:rPr lang="en-US"/>
              <a:t>Click to edit Master title style</a:t>
            </a:r>
            <a:endParaRPr lang="de-AT"/>
          </a:p>
        </p:txBody>
      </p:sp>
      <p:sp>
        <p:nvSpPr>
          <p:cNvPr id="3" name="Content Placeholder 2">
            <a:extLst>
              <a:ext uri="{FF2B5EF4-FFF2-40B4-BE49-F238E27FC236}">
                <a16:creationId xmlns:a16="http://schemas.microsoft.com/office/drawing/2014/main" id="{6934AE41-A75B-4380-ADC7-6EE070B449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e Placeholder 3">
            <a:extLst>
              <a:ext uri="{FF2B5EF4-FFF2-40B4-BE49-F238E27FC236}">
                <a16:creationId xmlns:a16="http://schemas.microsoft.com/office/drawing/2014/main" id="{BC632C83-0F4C-48D6-AE00-CCD19E7E523E}"/>
              </a:ext>
            </a:extLst>
          </p:cNvPr>
          <p:cNvSpPr>
            <a:spLocks noGrp="1"/>
          </p:cNvSpPr>
          <p:nvPr>
            <p:ph type="dt" sz="half" idx="10"/>
          </p:nvPr>
        </p:nvSpPr>
        <p:spPr/>
        <p:txBody>
          <a:bodyPr/>
          <a:lstStyle/>
          <a:p>
            <a:fld id="{38CB11D4-4DEE-4EF6-8CE6-2F99C891F258}" type="datetimeFigureOut">
              <a:rPr lang="de-AT" smtClean="0"/>
              <a:t>31.01.2023</a:t>
            </a:fld>
            <a:endParaRPr lang="de-AT"/>
          </a:p>
        </p:txBody>
      </p:sp>
      <p:sp>
        <p:nvSpPr>
          <p:cNvPr id="5" name="Footer Placeholder 4">
            <a:extLst>
              <a:ext uri="{FF2B5EF4-FFF2-40B4-BE49-F238E27FC236}">
                <a16:creationId xmlns:a16="http://schemas.microsoft.com/office/drawing/2014/main" id="{8884946E-D73B-41FD-BE6A-534C991D2B7C}"/>
              </a:ext>
            </a:extLst>
          </p:cNvPr>
          <p:cNvSpPr>
            <a:spLocks noGrp="1"/>
          </p:cNvSpPr>
          <p:nvPr>
            <p:ph type="ftr" sz="quarter" idx="11"/>
          </p:nvPr>
        </p:nvSpPr>
        <p:spPr/>
        <p:txBody>
          <a:bodyPr/>
          <a:lstStyle/>
          <a:p>
            <a:endParaRPr lang="de-AT"/>
          </a:p>
        </p:txBody>
      </p:sp>
      <p:sp>
        <p:nvSpPr>
          <p:cNvPr id="6" name="Slide Number Placeholder 5">
            <a:extLst>
              <a:ext uri="{FF2B5EF4-FFF2-40B4-BE49-F238E27FC236}">
                <a16:creationId xmlns:a16="http://schemas.microsoft.com/office/drawing/2014/main" id="{C1BFA071-47E1-4A49-8172-4E0E53629BD7}"/>
              </a:ext>
            </a:extLst>
          </p:cNvPr>
          <p:cNvSpPr>
            <a:spLocks noGrp="1"/>
          </p:cNvSpPr>
          <p:nvPr>
            <p:ph type="sldNum" sz="quarter" idx="12"/>
          </p:nvPr>
        </p:nvSpPr>
        <p:spPr/>
        <p:txBody>
          <a:bodyPr/>
          <a:lstStyle/>
          <a:p>
            <a:fld id="{86AB5FD6-F28C-4C22-9FAB-3435F612BFC3}" type="slidenum">
              <a:rPr lang="de-AT" smtClean="0"/>
              <a:t>‹#›</a:t>
            </a:fld>
            <a:endParaRPr lang="de-AT"/>
          </a:p>
        </p:txBody>
      </p:sp>
    </p:spTree>
    <p:extLst>
      <p:ext uri="{BB962C8B-B14F-4D97-AF65-F5344CB8AC3E}">
        <p14:creationId xmlns:p14="http://schemas.microsoft.com/office/powerpoint/2010/main" val="4145834175"/>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Photo full bleed righ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6522720" y="0"/>
            <a:ext cx="5669280" cy="6858000"/>
          </a:xfrm>
          <a:gradFill flip="none" rotWithShape="1">
            <a:gsLst>
              <a:gs pos="50000">
                <a:srgbClr val="000000">
                  <a:alpha val="70000"/>
                </a:srgbClr>
              </a:gs>
              <a:gs pos="100000">
                <a:srgbClr val="000000">
                  <a:alpha val="0"/>
                </a:srgbClr>
              </a:gs>
            </a:gsLst>
            <a:lin ang="10800000" scaled="1"/>
            <a:tileRect/>
          </a:gradFill>
        </p:spPr>
        <p:txBody>
          <a:bodyPr lIns="585216" tIns="585216" rIns="585216" bIns="585216" anchor="ctr">
            <a:noAutofit/>
          </a:bodyPr>
          <a:lstStyle>
            <a:lvl1pPr algn="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A629011D-E3B4-416F-9D7F-7A99AE49F65A}"/>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15811608"/>
      </p:ext>
    </p:extLst>
  </p:cSld>
  <p:clrMapOvr>
    <a:masterClrMapping/>
  </p:clrMapOvr>
  <p:transition>
    <p:fade/>
  </p:transition>
  <p:extLst>
    <p:ext uri="{DCECCB84-F9BA-43D5-87BE-67443E8EF086}">
      <p15:sldGuideLst xmlns:p15="http://schemas.microsoft.com/office/powerpoint/2012/main">
        <p15:guide id="7" pos="4105">
          <p15:clr>
            <a:srgbClr val="5ACBF0"/>
          </p15:clr>
        </p15:guide>
        <p15:guide id="8" orient="horz" pos="2160">
          <p15:clr>
            <a:srgbClr val="5ACBF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A996C37-D0C9-4349-A860-B639C4EB9D5D}"/>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607294522"/>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5ACBF0"/>
          </p15:clr>
        </p15:guide>
      </p15:sldGuideLst>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D6FDE6F-0F4B-446A-A51F-494FB0996655}"/>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844859803"/>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39255"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0" name="TextBox 9">
            <a:extLst>
              <a:ext uri="{FF2B5EF4-FFF2-40B4-BE49-F238E27FC236}">
                <a16:creationId xmlns:a16="http://schemas.microsoft.com/office/drawing/2014/main" id="{CAF59E09-7602-42B9-AB0C-9D1365A9EBB2}"/>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562667683"/>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Box 13">
            <a:extLst>
              <a:ext uri="{FF2B5EF4-FFF2-40B4-BE49-F238E27FC236}">
                <a16:creationId xmlns:a16="http://schemas.microsoft.com/office/drawing/2014/main" id="{52B36921-D927-4BA6-8891-8AEE9784923C}"/>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971636973"/>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3413908"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45204"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ltGray">
          <a:xfrm>
            <a:off x="9076500"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16" name="TextBox 15">
            <a:extLst>
              <a:ext uri="{FF2B5EF4-FFF2-40B4-BE49-F238E27FC236}">
                <a16:creationId xmlns:a16="http://schemas.microsoft.com/office/drawing/2014/main" id="{5CF56B00-AAD4-4F4F-8228-B6CF8367DE0D}"/>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422184247"/>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5216" y="2309812"/>
            <a:ext cx="3182027" cy="3959225"/>
          </a:xfrm>
        </p:spPr>
        <p:txBody>
          <a:bodyPr anchor="t"/>
          <a:lstStyle>
            <a:lvl1pPr>
              <a:defRPr>
                <a:solidFill>
                  <a:schemeClr val="tx1"/>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354523" y="2309812"/>
            <a:ext cx="7254865" cy="3959226"/>
          </a:xfrm>
        </p:spPr>
        <p:txBody>
          <a:bodyPr anchor="t"/>
          <a:lstStyle>
            <a:lvl1pPr marL="0" indent="0">
              <a:spcAft>
                <a:spcPts val="800"/>
              </a:spcAft>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userDrawn="1"/>
        </p:nvCxnSpPr>
        <p:spPr>
          <a:xfrm>
            <a:off x="585216" y="2019300"/>
            <a:ext cx="3182112"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9D8AF80-CAD5-4055-80AD-0B31EBCB52A9}"/>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DF1A9F7D-F14E-4BCE-9EB4-D9EF47B67809}"/>
              </a:ext>
              <a:ext uri="{C183D7F6-B498-43B3-948B-1728B52AA6E4}">
                <adec:decorative xmlns:adec="http://schemas.microsoft.com/office/drawing/2017/decorative" val="1"/>
              </a:ext>
            </a:extLst>
          </p:cNvPr>
          <p:cNvCxnSpPr>
            <a:cxnSpLocks/>
          </p:cNvCxnSpPr>
          <p:nvPr userDrawn="1"/>
        </p:nvCxnSpPr>
        <p:spPr>
          <a:xfrm>
            <a:off x="4354523" y="2019300"/>
            <a:ext cx="7254865" cy="0"/>
          </a:xfrm>
          <a:prstGeom prst="line">
            <a:avLst/>
          </a:prstGeom>
          <a:ln w="19050">
            <a:solidFill>
              <a:schemeClr val="tx1">
                <a:alpha val="3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2030427"/>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1272">
          <p15:clr>
            <a:srgbClr val="5ACBF0"/>
          </p15:clr>
        </p15:guide>
        <p15:guide id="30" pos="2376">
          <p15:clr>
            <a:srgbClr val="5ACBF0"/>
          </p15:clr>
        </p15:guide>
        <p15:guide id="32" orient="horz" pos="1455">
          <p15:clr>
            <a:srgbClr val="5ACBF0"/>
          </p15:clr>
        </p15:guide>
      </p15:sldGuideLst>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0" indent="0">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EB5FBAF-D5DB-4D1E-9D76-AE83D1B7417A}"/>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328986707"/>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334122990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6535260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95D87-1F5D-483C-85F8-5293C41BE3E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AT"/>
          </a:p>
        </p:txBody>
      </p:sp>
      <p:sp>
        <p:nvSpPr>
          <p:cNvPr id="3" name="Text Placeholder 2">
            <a:extLst>
              <a:ext uri="{FF2B5EF4-FFF2-40B4-BE49-F238E27FC236}">
                <a16:creationId xmlns:a16="http://schemas.microsoft.com/office/drawing/2014/main" id="{910A98B4-1153-4097-8572-0DCBDFF87B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EECF3B-E104-4AE3-AC1F-2E099E83F982}"/>
              </a:ext>
            </a:extLst>
          </p:cNvPr>
          <p:cNvSpPr>
            <a:spLocks noGrp="1"/>
          </p:cNvSpPr>
          <p:nvPr>
            <p:ph type="dt" sz="half" idx="10"/>
          </p:nvPr>
        </p:nvSpPr>
        <p:spPr/>
        <p:txBody>
          <a:bodyPr/>
          <a:lstStyle/>
          <a:p>
            <a:fld id="{38CB11D4-4DEE-4EF6-8CE6-2F99C891F258}" type="datetimeFigureOut">
              <a:rPr lang="de-AT" smtClean="0"/>
              <a:t>31.01.2023</a:t>
            </a:fld>
            <a:endParaRPr lang="de-AT"/>
          </a:p>
        </p:txBody>
      </p:sp>
      <p:sp>
        <p:nvSpPr>
          <p:cNvPr id="5" name="Footer Placeholder 4">
            <a:extLst>
              <a:ext uri="{FF2B5EF4-FFF2-40B4-BE49-F238E27FC236}">
                <a16:creationId xmlns:a16="http://schemas.microsoft.com/office/drawing/2014/main" id="{F4E7B3A8-47C9-4EC4-B117-69E96FBE172C}"/>
              </a:ext>
            </a:extLst>
          </p:cNvPr>
          <p:cNvSpPr>
            <a:spLocks noGrp="1"/>
          </p:cNvSpPr>
          <p:nvPr>
            <p:ph type="ftr" sz="quarter" idx="11"/>
          </p:nvPr>
        </p:nvSpPr>
        <p:spPr/>
        <p:txBody>
          <a:bodyPr/>
          <a:lstStyle/>
          <a:p>
            <a:endParaRPr lang="de-AT"/>
          </a:p>
        </p:txBody>
      </p:sp>
      <p:sp>
        <p:nvSpPr>
          <p:cNvPr id="6" name="Slide Number Placeholder 5">
            <a:extLst>
              <a:ext uri="{FF2B5EF4-FFF2-40B4-BE49-F238E27FC236}">
                <a16:creationId xmlns:a16="http://schemas.microsoft.com/office/drawing/2014/main" id="{6E3289C3-FAE2-4DF2-87EC-683F71002304}"/>
              </a:ext>
            </a:extLst>
          </p:cNvPr>
          <p:cNvSpPr>
            <a:spLocks noGrp="1"/>
          </p:cNvSpPr>
          <p:nvPr>
            <p:ph type="sldNum" sz="quarter" idx="12"/>
          </p:nvPr>
        </p:nvSpPr>
        <p:spPr/>
        <p:txBody>
          <a:bodyPr/>
          <a:lstStyle/>
          <a:p>
            <a:fld id="{86AB5FD6-F28C-4C22-9FAB-3435F612BFC3}" type="slidenum">
              <a:rPr lang="de-AT" smtClean="0"/>
              <a:t>‹#›</a:t>
            </a:fld>
            <a:endParaRPr lang="de-AT"/>
          </a:p>
        </p:txBody>
      </p:sp>
    </p:spTree>
    <p:extLst>
      <p:ext uri="{BB962C8B-B14F-4D97-AF65-F5344CB8AC3E}">
        <p14:creationId xmlns:p14="http://schemas.microsoft.com/office/powerpoint/2010/main" val="3229321730"/>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192817599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sldGuideLst>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3402997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533798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778670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solidFill>
                  <a:schemeClr val="tx1"/>
                </a:solidFill>
                <a:latin typeface="Consolas" panose="020B0609020204030204" pitchFamily="49" charset="0"/>
                <a:cs typeface="Consolas" panose="020B0609020204030204" pitchFamily="49" charset="0"/>
              </a:defRPr>
            </a:lvl1pPr>
            <a:lvl2pPr marL="346553" indent="0">
              <a:buNone/>
              <a:defRPr sz="2400">
                <a:solidFill>
                  <a:schemeClr val="tx1"/>
                </a:solidFill>
                <a:latin typeface="Consolas" panose="020B0609020204030204" pitchFamily="49" charset="0"/>
                <a:cs typeface="Consolas" panose="020B0609020204030204" pitchFamily="49" charset="0"/>
              </a:defRPr>
            </a:lvl2pPr>
            <a:lvl3pPr marL="584607" indent="0">
              <a:buNone/>
              <a:defRPr sz="2000">
                <a:solidFill>
                  <a:schemeClr val="tx1"/>
                </a:solidFill>
                <a:latin typeface="Consolas" panose="020B0609020204030204" pitchFamily="49" charset="0"/>
                <a:cs typeface="Consolas" panose="020B0609020204030204" pitchFamily="49" charset="0"/>
              </a:defRPr>
            </a:lvl3pPr>
            <a:lvl4pPr marL="814563" indent="0">
              <a:buNone/>
              <a:defRPr sz="1800">
                <a:solidFill>
                  <a:schemeClr val="tx1"/>
                </a:solidFill>
                <a:latin typeface="Consolas" panose="020B0609020204030204" pitchFamily="49" charset="0"/>
                <a:cs typeface="Consolas" panose="020B0609020204030204" pitchFamily="49" charset="0"/>
              </a:defRPr>
            </a:lvl4pPr>
            <a:lvl5pPr marL="1050997" indent="0">
              <a:buNone/>
              <a:defRPr sz="18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2846309"/>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solidFill>
                  <a:schemeClr val="tx1"/>
                </a:solidFill>
                <a:cs typeface="Segoe UI" pitchFamily="34" charset="0"/>
              </a:rPr>
              <a:t>© Copyright Microsoft Corporation. All rights reserved. </a:t>
            </a:r>
          </a:p>
        </p:txBody>
      </p:sp>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43709417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9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gray">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solidFill>
                  <a:schemeClr val="tx1"/>
                </a:soli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solidFill>
                  <a:srgbClr val="000000"/>
                </a:soli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123520278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6" name="Picture 5" descr="A man standing in front of a computer&#10;&#10;">
            <a:extLst>
              <a:ext uri="{FF2B5EF4-FFF2-40B4-BE49-F238E27FC236}">
                <a16:creationId xmlns:a16="http://schemas.microsoft.com/office/drawing/2014/main" id="{156C247A-D430-4639-B14C-6272C6DBE7D3}"/>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bwMode="ltGray">
          <a:xfrm>
            <a:off x="5334000" y="0"/>
            <a:ext cx="6858000" cy="6858000"/>
          </a:xfrm>
          <a:prstGeom prst="rect">
            <a:avLst/>
          </a:prstGeom>
        </p:spPr>
      </p:pic>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189090068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preserve="1" userDrawn="1">
  <p:cSld name="Title square photo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8" name="Picture 7" descr="A man standing in front of a computer&#10;&#10;">
            <a:extLst>
              <a:ext uri="{FF2B5EF4-FFF2-40B4-BE49-F238E27FC236}">
                <a16:creationId xmlns:a16="http://schemas.microsoft.com/office/drawing/2014/main" id="{DB049787-37A0-4FBC-AA3E-D261F9F9522C}"/>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bwMode="ltGray">
          <a:xfrm>
            <a:off x="5334000" y="0"/>
            <a:ext cx="6858000" cy="6858000"/>
          </a:xfrm>
          <a:prstGeom prst="rect">
            <a:avLst/>
          </a:prstGeom>
        </p:spPr>
      </p:pic>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20985382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rgbClr val="50E6FF"/>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425418458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hite, MS logo, Subgroup">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70801" y="2724301"/>
            <a:ext cx="8278115" cy="1279689"/>
          </a:xfrm>
          <a:noFill/>
        </p:spPr>
        <p:txBody>
          <a:bodyPr lIns="91440" tIns="91440" rIns="182880" bIns="91440" anchor="t" anchorCtr="0"/>
          <a:lstStyle>
            <a:lvl1pPr>
              <a:defRPr lang="en-US" sz="9001" kern="1200" spc="0" baseline="0" dirty="0">
                <a:solidFill>
                  <a:srgbClr val="0078D7"/>
                </a:solidFill>
                <a:latin typeface="+mj-lt"/>
                <a:ea typeface="+mn-ea"/>
                <a:cs typeface="+mn-cs"/>
              </a:defRPr>
            </a:lvl1pPr>
          </a:lstStyle>
          <a:p>
            <a:r>
              <a:rPr lang="en-US"/>
              <a:t>Insert Title</a:t>
            </a:r>
          </a:p>
        </p:txBody>
      </p:sp>
      <p:sp>
        <p:nvSpPr>
          <p:cNvPr id="12" name="Text Placeholder 4"/>
          <p:cNvSpPr>
            <a:spLocks noGrp="1"/>
          </p:cNvSpPr>
          <p:nvPr>
            <p:ph type="body" sz="quarter" idx="17" hasCustomPrompt="1"/>
          </p:nvPr>
        </p:nvSpPr>
        <p:spPr>
          <a:xfrm>
            <a:off x="270801" y="4255545"/>
            <a:ext cx="8278115" cy="517193"/>
          </a:xfrm>
          <a:noFill/>
        </p:spPr>
        <p:txBody>
          <a:bodyPr/>
          <a:lstStyle>
            <a:lvl1pPr marL="0" indent="0">
              <a:buNone/>
              <a:defRPr sz="2401">
                <a:solidFill>
                  <a:srgbClr val="737373"/>
                </a:solidFill>
                <a:latin typeface="+mj-lt"/>
              </a:defRPr>
            </a:lvl1pPr>
            <a:lvl2pPr marL="342910" indent="0">
              <a:buNone/>
              <a:defRPr>
                <a:solidFill>
                  <a:schemeClr val="accent1"/>
                </a:solidFill>
              </a:defRPr>
            </a:lvl2pPr>
            <a:lvl3pPr marL="571522" indent="0">
              <a:buNone/>
              <a:defRPr>
                <a:solidFill>
                  <a:schemeClr val="accent1"/>
                </a:solidFill>
              </a:defRPr>
            </a:lvl3pPr>
            <a:lvl4pPr marL="800131" indent="0">
              <a:buNone/>
              <a:defRPr>
                <a:solidFill>
                  <a:schemeClr val="accent1"/>
                </a:solidFill>
              </a:defRPr>
            </a:lvl4pPr>
            <a:lvl5pPr marL="1028737" indent="0">
              <a:buNone/>
              <a:defRPr>
                <a:solidFill>
                  <a:schemeClr val="accent1"/>
                </a:solidFill>
              </a:defRPr>
            </a:lvl5pPr>
          </a:lstStyle>
          <a:p>
            <a:pPr lvl="0"/>
            <a:r>
              <a:rPr lang="en-US"/>
              <a:t>Presenter Name, Title</a:t>
            </a:r>
          </a:p>
        </p:txBody>
      </p:sp>
      <p:pic>
        <p:nvPicPr>
          <p:cNvPr id="11"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416606" y="424164"/>
            <a:ext cx="1368335" cy="293628"/>
          </a:xfrm>
          <a:prstGeom prst="rect">
            <a:avLst/>
          </a:prstGeom>
          <a:noFill/>
          <a:extLst>
            <a:ext uri="{909E8E84-426E-40DD-AFC4-6F175D3DCCD1}">
              <a14:hiddenFill xmlns:a14="http://schemas.microsoft.com/office/drawing/2010/main">
                <a:solidFill>
                  <a:srgbClr val="FFFFFF"/>
                </a:solidFill>
              </a14:hiddenFill>
            </a:ext>
          </a:extLst>
        </p:spPr>
      </p:pic>
      <p:sp>
        <p:nvSpPr>
          <p:cNvPr id="18" name="Footer Placeholder 2"/>
          <p:cNvSpPr>
            <a:spLocks noGrp="1"/>
          </p:cNvSpPr>
          <p:nvPr>
            <p:ph type="ftr" sz="quarter" idx="10"/>
          </p:nvPr>
        </p:nvSpPr>
        <p:spPr>
          <a:xfrm>
            <a:off x="27080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cxnSp>
        <p:nvCxnSpPr>
          <p:cNvPr id="15" name="Straight Connector 14"/>
          <p:cNvCxnSpPr/>
          <p:nvPr userDrawn="1"/>
        </p:nvCxnSpPr>
        <p:spPr>
          <a:xfrm>
            <a:off x="1960407" y="1072827"/>
            <a:ext cx="0" cy="361204"/>
          </a:xfrm>
          <a:prstGeom prst="line">
            <a:avLst/>
          </a:prstGeom>
          <a:ln>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2042522" y="919798"/>
            <a:ext cx="2969343" cy="361204"/>
          </a:xfrm>
          <a:prstGeom prst="rect">
            <a:avLst/>
          </a:prstGeom>
          <a:noFill/>
        </p:spPr>
        <p:txBody>
          <a:bodyPr wrap="square" lIns="182880" tIns="146304" rIns="182880" bIns="146304" rtlCol="0">
            <a:noAutofit/>
          </a:bodyPr>
          <a:lstStyle/>
          <a:p>
            <a:pPr marL="0" indent="0">
              <a:spcAft>
                <a:spcPts val="600"/>
              </a:spcAft>
              <a:buSzPct val="70000"/>
              <a:buFontTx/>
              <a:buNone/>
            </a:pPr>
            <a:r>
              <a:rPr lang="en-US" sz="2400" spc="-71">
                <a:solidFill>
                  <a:schemeClr val="bg1"/>
                </a:solidFill>
                <a:latin typeface="+mj-lt"/>
              </a:rPr>
              <a:t>WWLP</a:t>
            </a:r>
          </a:p>
        </p:txBody>
      </p:sp>
      <p:cxnSp>
        <p:nvCxnSpPr>
          <p:cNvPr id="20" name="Straight Connector 19"/>
          <p:cNvCxnSpPr/>
          <p:nvPr userDrawn="1"/>
        </p:nvCxnSpPr>
        <p:spPr>
          <a:xfrm>
            <a:off x="2110883" y="412305"/>
            <a:ext cx="0" cy="361204"/>
          </a:xfrm>
          <a:prstGeom prst="line">
            <a:avLst/>
          </a:prstGeom>
          <a:ln>
            <a:solidFill>
              <a:srgbClr val="737373"/>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2192997" y="259276"/>
            <a:ext cx="2969343" cy="361204"/>
          </a:xfrm>
          <a:prstGeom prst="rect">
            <a:avLst/>
          </a:prstGeom>
          <a:noFill/>
        </p:spPr>
        <p:txBody>
          <a:bodyPr wrap="square" lIns="182880" tIns="146304" rIns="182880" bIns="146304" rtlCol="0">
            <a:noAutofit/>
          </a:bodyPr>
          <a:lstStyle/>
          <a:p>
            <a:pPr marL="0" indent="0">
              <a:spcAft>
                <a:spcPts val="600"/>
              </a:spcAft>
              <a:buSzPct val="70000"/>
              <a:buFontTx/>
              <a:buNone/>
            </a:pPr>
            <a:r>
              <a:rPr lang="en-US" sz="2400" spc="-71">
                <a:solidFill>
                  <a:srgbClr val="737373"/>
                </a:solidFill>
                <a:latin typeface="+mj-lt"/>
              </a:rPr>
              <a:t>Subgroup name here</a:t>
            </a:r>
          </a:p>
        </p:txBody>
      </p:sp>
    </p:spTree>
    <p:extLst>
      <p:ext uri="{BB962C8B-B14F-4D97-AF65-F5344CB8AC3E}">
        <p14:creationId xmlns:p14="http://schemas.microsoft.com/office/powerpoint/2010/main" val="20420105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25124-99EE-40B5-AF93-3B81F776A602}"/>
              </a:ext>
            </a:extLst>
          </p:cNvPr>
          <p:cNvSpPr>
            <a:spLocks noGrp="1"/>
          </p:cNvSpPr>
          <p:nvPr>
            <p:ph type="title"/>
          </p:nvPr>
        </p:nvSpPr>
        <p:spPr/>
        <p:txBody>
          <a:bodyPr/>
          <a:lstStyle/>
          <a:p>
            <a:r>
              <a:rPr lang="en-US"/>
              <a:t>Click to edit Master title style</a:t>
            </a:r>
            <a:endParaRPr lang="de-AT"/>
          </a:p>
        </p:txBody>
      </p:sp>
      <p:sp>
        <p:nvSpPr>
          <p:cNvPr id="3" name="Content Placeholder 2">
            <a:extLst>
              <a:ext uri="{FF2B5EF4-FFF2-40B4-BE49-F238E27FC236}">
                <a16:creationId xmlns:a16="http://schemas.microsoft.com/office/drawing/2014/main" id="{157E3894-3403-436D-A4B8-E62E1FE627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Content Placeholder 3">
            <a:extLst>
              <a:ext uri="{FF2B5EF4-FFF2-40B4-BE49-F238E27FC236}">
                <a16:creationId xmlns:a16="http://schemas.microsoft.com/office/drawing/2014/main" id="{0BC40ECD-4CEF-4D62-8C03-7CC3DB7173E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Date Placeholder 4">
            <a:extLst>
              <a:ext uri="{FF2B5EF4-FFF2-40B4-BE49-F238E27FC236}">
                <a16:creationId xmlns:a16="http://schemas.microsoft.com/office/drawing/2014/main" id="{43003C02-FEA5-4869-B484-B96AA0ED1FEC}"/>
              </a:ext>
            </a:extLst>
          </p:cNvPr>
          <p:cNvSpPr>
            <a:spLocks noGrp="1"/>
          </p:cNvSpPr>
          <p:nvPr>
            <p:ph type="dt" sz="half" idx="10"/>
          </p:nvPr>
        </p:nvSpPr>
        <p:spPr/>
        <p:txBody>
          <a:bodyPr/>
          <a:lstStyle/>
          <a:p>
            <a:fld id="{38CB11D4-4DEE-4EF6-8CE6-2F99C891F258}" type="datetimeFigureOut">
              <a:rPr lang="de-AT" smtClean="0"/>
              <a:t>31.01.2023</a:t>
            </a:fld>
            <a:endParaRPr lang="de-AT"/>
          </a:p>
        </p:txBody>
      </p:sp>
      <p:sp>
        <p:nvSpPr>
          <p:cNvPr id="6" name="Footer Placeholder 5">
            <a:extLst>
              <a:ext uri="{FF2B5EF4-FFF2-40B4-BE49-F238E27FC236}">
                <a16:creationId xmlns:a16="http://schemas.microsoft.com/office/drawing/2014/main" id="{B95A682C-C15A-4695-89CC-4C02C9FD1CCB}"/>
              </a:ext>
            </a:extLst>
          </p:cNvPr>
          <p:cNvSpPr>
            <a:spLocks noGrp="1"/>
          </p:cNvSpPr>
          <p:nvPr>
            <p:ph type="ftr" sz="quarter" idx="11"/>
          </p:nvPr>
        </p:nvSpPr>
        <p:spPr/>
        <p:txBody>
          <a:bodyPr/>
          <a:lstStyle/>
          <a:p>
            <a:endParaRPr lang="de-AT"/>
          </a:p>
        </p:txBody>
      </p:sp>
      <p:sp>
        <p:nvSpPr>
          <p:cNvPr id="7" name="Slide Number Placeholder 6">
            <a:extLst>
              <a:ext uri="{FF2B5EF4-FFF2-40B4-BE49-F238E27FC236}">
                <a16:creationId xmlns:a16="http://schemas.microsoft.com/office/drawing/2014/main" id="{21E73DD7-0611-41DC-99CF-A84D39555BBD}"/>
              </a:ext>
            </a:extLst>
          </p:cNvPr>
          <p:cNvSpPr>
            <a:spLocks noGrp="1"/>
          </p:cNvSpPr>
          <p:nvPr>
            <p:ph type="sldNum" sz="quarter" idx="12"/>
          </p:nvPr>
        </p:nvSpPr>
        <p:spPr/>
        <p:txBody>
          <a:bodyPr/>
          <a:lstStyle/>
          <a:p>
            <a:fld id="{86AB5FD6-F28C-4C22-9FAB-3435F612BFC3}" type="slidenum">
              <a:rPr lang="de-AT" smtClean="0"/>
              <a:t>‹#›</a:t>
            </a:fld>
            <a:endParaRPr lang="de-AT"/>
          </a:p>
        </p:txBody>
      </p:sp>
    </p:spTree>
    <p:extLst>
      <p:ext uri="{BB962C8B-B14F-4D97-AF65-F5344CB8AC3E}">
        <p14:creationId xmlns:p14="http://schemas.microsoft.com/office/powerpoint/2010/main" val="3805433692"/>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24707902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523456973"/>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81472790"/>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086045792"/>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5864412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5392226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277801715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16BDF4B0-32EF-4DA8-9A83-B73DD831057C}"/>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138376105"/>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8A09A47B-FEF5-47F3-B2DD-A73E7C3234AF}"/>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237154552"/>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5" orient="horz" pos="2160">
          <p15:clr>
            <a:srgbClr val="5ACBF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79738"/>
            <a:ext cx="4163125" cy="3289300"/>
          </a:xfrm>
        </p:spPr>
        <p:txBody>
          <a:bodyPr anchor="t"/>
          <a:lstStyle>
            <a:lvl1pPr>
              <a:defRPr sz="2800"/>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6C2F1290-9237-4BEE-AAAC-6708F286265B}"/>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24056358"/>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0C219-2FAE-4B5B-BB68-58E0A9D77D2B}"/>
              </a:ext>
            </a:extLst>
          </p:cNvPr>
          <p:cNvSpPr>
            <a:spLocks noGrp="1"/>
          </p:cNvSpPr>
          <p:nvPr>
            <p:ph type="title"/>
          </p:nvPr>
        </p:nvSpPr>
        <p:spPr>
          <a:xfrm>
            <a:off x="839788" y="365125"/>
            <a:ext cx="10515600" cy="1325563"/>
          </a:xfrm>
        </p:spPr>
        <p:txBody>
          <a:bodyPr/>
          <a:lstStyle/>
          <a:p>
            <a:r>
              <a:rPr lang="en-US"/>
              <a:t>Click to edit Master title style</a:t>
            </a:r>
            <a:endParaRPr lang="de-AT"/>
          </a:p>
        </p:txBody>
      </p:sp>
      <p:sp>
        <p:nvSpPr>
          <p:cNvPr id="3" name="Text Placeholder 2">
            <a:extLst>
              <a:ext uri="{FF2B5EF4-FFF2-40B4-BE49-F238E27FC236}">
                <a16:creationId xmlns:a16="http://schemas.microsoft.com/office/drawing/2014/main" id="{9D78A22B-1FC7-43FC-AB35-E7AF8AA9FC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417E9F-C636-4D22-996A-6F70C52CDB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5" name="Text Placeholder 4">
            <a:extLst>
              <a:ext uri="{FF2B5EF4-FFF2-40B4-BE49-F238E27FC236}">
                <a16:creationId xmlns:a16="http://schemas.microsoft.com/office/drawing/2014/main" id="{9C0F0D7B-76AB-48E7-B46C-5F54E004FE3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C1A36E-A98D-4B0E-AC61-A5172E43F7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7" name="Date Placeholder 6">
            <a:extLst>
              <a:ext uri="{FF2B5EF4-FFF2-40B4-BE49-F238E27FC236}">
                <a16:creationId xmlns:a16="http://schemas.microsoft.com/office/drawing/2014/main" id="{6AD97670-306C-4EE8-996D-E7A5266E692A}"/>
              </a:ext>
            </a:extLst>
          </p:cNvPr>
          <p:cNvSpPr>
            <a:spLocks noGrp="1"/>
          </p:cNvSpPr>
          <p:nvPr>
            <p:ph type="dt" sz="half" idx="10"/>
          </p:nvPr>
        </p:nvSpPr>
        <p:spPr/>
        <p:txBody>
          <a:bodyPr/>
          <a:lstStyle/>
          <a:p>
            <a:fld id="{38CB11D4-4DEE-4EF6-8CE6-2F99C891F258}" type="datetimeFigureOut">
              <a:rPr lang="de-AT" smtClean="0"/>
              <a:t>31.01.2023</a:t>
            </a:fld>
            <a:endParaRPr lang="de-AT"/>
          </a:p>
        </p:txBody>
      </p:sp>
      <p:sp>
        <p:nvSpPr>
          <p:cNvPr id="8" name="Footer Placeholder 7">
            <a:extLst>
              <a:ext uri="{FF2B5EF4-FFF2-40B4-BE49-F238E27FC236}">
                <a16:creationId xmlns:a16="http://schemas.microsoft.com/office/drawing/2014/main" id="{CFC10CEA-DC0F-437A-9511-7C3BCFF428D4}"/>
              </a:ext>
            </a:extLst>
          </p:cNvPr>
          <p:cNvSpPr>
            <a:spLocks noGrp="1"/>
          </p:cNvSpPr>
          <p:nvPr>
            <p:ph type="ftr" sz="quarter" idx="11"/>
          </p:nvPr>
        </p:nvSpPr>
        <p:spPr/>
        <p:txBody>
          <a:bodyPr/>
          <a:lstStyle/>
          <a:p>
            <a:endParaRPr lang="de-AT"/>
          </a:p>
        </p:txBody>
      </p:sp>
      <p:sp>
        <p:nvSpPr>
          <p:cNvPr id="9" name="Slide Number Placeholder 8">
            <a:extLst>
              <a:ext uri="{FF2B5EF4-FFF2-40B4-BE49-F238E27FC236}">
                <a16:creationId xmlns:a16="http://schemas.microsoft.com/office/drawing/2014/main" id="{3D73AFBD-39E2-4C59-AF17-B97FD9797086}"/>
              </a:ext>
            </a:extLst>
          </p:cNvPr>
          <p:cNvSpPr>
            <a:spLocks noGrp="1"/>
          </p:cNvSpPr>
          <p:nvPr>
            <p:ph type="sldNum" sz="quarter" idx="12"/>
          </p:nvPr>
        </p:nvSpPr>
        <p:spPr/>
        <p:txBody>
          <a:bodyPr/>
          <a:lstStyle/>
          <a:p>
            <a:fld id="{86AB5FD6-F28C-4C22-9FAB-3435F612BFC3}" type="slidenum">
              <a:rPr lang="de-AT" smtClean="0"/>
              <a:t>‹#›</a:t>
            </a:fld>
            <a:endParaRPr lang="de-AT"/>
          </a:p>
        </p:txBody>
      </p:sp>
    </p:spTree>
    <p:extLst>
      <p:ext uri="{BB962C8B-B14F-4D97-AF65-F5344CB8AC3E}">
        <p14:creationId xmlns:p14="http://schemas.microsoft.com/office/powerpoint/2010/main" val="1436943185"/>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preserve="1" userDrawn="1">
  <p:cSld name="Photo full bleed low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3657600"/>
            <a:ext cx="12192000" cy="3200400"/>
          </a:xfrm>
          <a:gradFill flip="none" rotWithShape="1">
            <a:gsLst>
              <a:gs pos="40000">
                <a:srgbClr val="000000">
                  <a:alpha val="70000"/>
                </a:srgbClr>
              </a:gs>
              <a:gs pos="100000">
                <a:srgbClr val="000000">
                  <a:alpha val="0"/>
                </a:srgbClr>
              </a:gs>
            </a:gsLst>
            <a:lin ang="16200000" scaled="1"/>
            <a:tileRect/>
          </a:gradFill>
        </p:spPr>
        <p:txBody>
          <a:bodyPr lIns="585216" tIns="585216" rIns="585216" bIns="585216" anchor="b"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088857982"/>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userDrawn="1">
  <p:cSld name="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1D4894F6-B50F-43E1-83FC-4F2200B2FA65}"/>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910525366"/>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preserve="1" userDrawn="1">
  <p:cSld name="Photo full bleed righ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6522720" y="0"/>
            <a:ext cx="5669280" cy="6858000"/>
          </a:xfrm>
          <a:gradFill flip="none" rotWithShape="1">
            <a:gsLst>
              <a:gs pos="50000">
                <a:srgbClr val="000000">
                  <a:alpha val="70000"/>
                </a:srgbClr>
              </a:gs>
              <a:gs pos="100000">
                <a:srgbClr val="000000">
                  <a:alpha val="0"/>
                </a:srgbClr>
              </a:gs>
            </a:gsLst>
            <a:lin ang="10800000" scaled="1"/>
            <a:tileRect/>
          </a:gradFill>
        </p:spPr>
        <p:txBody>
          <a:bodyPr lIns="585216" tIns="585216" rIns="585216" bIns="585216" anchor="ctr">
            <a:noAutofit/>
          </a:bodyPr>
          <a:lstStyle>
            <a:lvl1pPr algn="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A629011D-E3B4-416F-9D7F-7A99AE49F65A}"/>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537211924"/>
      </p:ext>
    </p:extLst>
  </p:cSld>
  <p:clrMapOvr>
    <a:masterClrMapping/>
  </p:clrMapOvr>
  <p:transition>
    <p:fade/>
  </p:transition>
  <p:extLst>
    <p:ext uri="{DCECCB84-F9BA-43D5-87BE-67443E8EF086}">
      <p15:sldGuideLst xmlns:p15="http://schemas.microsoft.com/office/powerpoint/2012/main">
        <p15:guide id="7" pos="4105">
          <p15:clr>
            <a:srgbClr val="5ACBF0"/>
          </p15:clr>
        </p15:guide>
        <p15:guide id="8" orient="horz" pos="2160">
          <p15:clr>
            <a:srgbClr val="5ACBF0"/>
          </p15:clr>
        </p15:guide>
      </p15:sldGuideLst>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A996C37-D0C9-4349-A860-B639C4EB9D5D}"/>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336121836"/>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5ACBF0"/>
          </p15:clr>
        </p15:guide>
      </p15:sldGuideLst>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D6FDE6F-0F4B-446A-A51F-494FB0996655}"/>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283665782"/>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39255"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0" name="TextBox 9">
            <a:extLst>
              <a:ext uri="{FF2B5EF4-FFF2-40B4-BE49-F238E27FC236}">
                <a16:creationId xmlns:a16="http://schemas.microsoft.com/office/drawing/2014/main" id="{CAF59E09-7602-42B9-AB0C-9D1365A9EBB2}"/>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016235361"/>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Box 13">
            <a:extLst>
              <a:ext uri="{FF2B5EF4-FFF2-40B4-BE49-F238E27FC236}">
                <a16:creationId xmlns:a16="http://schemas.microsoft.com/office/drawing/2014/main" id="{52B36921-D927-4BA6-8891-8AEE9784923C}"/>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882776735"/>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3413908"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45204"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ltGray">
          <a:xfrm>
            <a:off x="9076500"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16" name="TextBox 15">
            <a:extLst>
              <a:ext uri="{FF2B5EF4-FFF2-40B4-BE49-F238E27FC236}">
                <a16:creationId xmlns:a16="http://schemas.microsoft.com/office/drawing/2014/main" id="{5CF56B00-AAD4-4F4F-8228-B6CF8367DE0D}"/>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412619552"/>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5216" y="2309812"/>
            <a:ext cx="3182027" cy="3959225"/>
          </a:xfrm>
        </p:spPr>
        <p:txBody>
          <a:bodyPr anchor="t"/>
          <a:lstStyle>
            <a:lvl1pPr>
              <a:defRPr>
                <a:solidFill>
                  <a:schemeClr val="tx1"/>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354523" y="2309812"/>
            <a:ext cx="7254865" cy="3959226"/>
          </a:xfrm>
        </p:spPr>
        <p:txBody>
          <a:bodyPr anchor="t"/>
          <a:lstStyle>
            <a:lvl1pPr marL="0" indent="0">
              <a:spcAft>
                <a:spcPts val="800"/>
              </a:spcAft>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userDrawn="1"/>
        </p:nvCxnSpPr>
        <p:spPr>
          <a:xfrm>
            <a:off x="585216" y="2019300"/>
            <a:ext cx="3182112"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9D8AF80-CAD5-4055-80AD-0B31EBCB52A9}"/>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DF1A9F7D-F14E-4BCE-9EB4-D9EF47B67809}"/>
              </a:ext>
              <a:ext uri="{C183D7F6-B498-43B3-948B-1728B52AA6E4}">
                <adec:decorative xmlns:adec="http://schemas.microsoft.com/office/drawing/2017/decorative" val="1"/>
              </a:ext>
            </a:extLst>
          </p:cNvPr>
          <p:cNvCxnSpPr>
            <a:cxnSpLocks/>
          </p:cNvCxnSpPr>
          <p:nvPr userDrawn="1"/>
        </p:nvCxnSpPr>
        <p:spPr>
          <a:xfrm>
            <a:off x="4354523" y="2019300"/>
            <a:ext cx="7254865" cy="0"/>
          </a:xfrm>
          <a:prstGeom prst="line">
            <a:avLst/>
          </a:prstGeom>
          <a:ln w="19050">
            <a:solidFill>
              <a:schemeClr val="tx1">
                <a:alpha val="3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3033274"/>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1272">
          <p15:clr>
            <a:srgbClr val="5ACBF0"/>
          </p15:clr>
        </p15:guide>
        <p15:guide id="30" pos="2376">
          <p15:clr>
            <a:srgbClr val="5ACBF0"/>
          </p15:clr>
        </p15:guide>
        <p15:guide id="32" orient="horz" pos="1455">
          <p15:clr>
            <a:srgbClr val="5ACBF0"/>
          </p15:clr>
        </p15:guide>
      </p15:sldGuideLst>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0" indent="0">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EB5FBAF-D5DB-4D1E-9D76-AE83D1B7417A}"/>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536505542"/>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5FC28-F153-4F2C-9475-8967742E82E3}"/>
              </a:ext>
            </a:extLst>
          </p:cNvPr>
          <p:cNvSpPr>
            <a:spLocks noGrp="1"/>
          </p:cNvSpPr>
          <p:nvPr>
            <p:ph type="title"/>
          </p:nvPr>
        </p:nvSpPr>
        <p:spPr/>
        <p:txBody>
          <a:bodyPr/>
          <a:lstStyle/>
          <a:p>
            <a:r>
              <a:rPr lang="en-US"/>
              <a:t>Click to edit Master title style</a:t>
            </a:r>
            <a:endParaRPr lang="de-AT"/>
          </a:p>
        </p:txBody>
      </p:sp>
      <p:sp>
        <p:nvSpPr>
          <p:cNvPr id="3" name="Date Placeholder 2">
            <a:extLst>
              <a:ext uri="{FF2B5EF4-FFF2-40B4-BE49-F238E27FC236}">
                <a16:creationId xmlns:a16="http://schemas.microsoft.com/office/drawing/2014/main" id="{425E9C02-F42F-4BC4-BEE9-76D7C018DE0E}"/>
              </a:ext>
            </a:extLst>
          </p:cNvPr>
          <p:cNvSpPr>
            <a:spLocks noGrp="1"/>
          </p:cNvSpPr>
          <p:nvPr>
            <p:ph type="dt" sz="half" idx="10"/>
          </p:nvPr>
        </p:nvSpPr>
        <p:spPr/>
        <p:txBody>
          <a:bodyPr/>
          <a:lstStyle/>
          <a:p>
            <a:fld id="{38CB11D4-4DEE-4EF6-8CE6-2F99C891F258}" type="datetimeFigureOut">
              <a:rPr lang="de-AT" smtClean="0"/>
              <a:t>31.01.2023</a:t>
            </a:fld>
            <a:endParaRPr lang="de-AT"/>
          </a:p>
        </p:txBody>
      </p:sp>
      <p:sp>
        <p:nvSpPr>
          <p:cNvPr id="4" name="Footer Placeholder 3">
            <a:extLst>
              <a:ext uri="{FF2B5EF4-FFF2-40B4-BE49-F238E27FC236}">
                <a16:creationId xmlns:a16="http://schemas.microsoft.com/office/drawing/2014/main" id="{531E7728-0FC4-4E78-B91B-C5FEB8029A04}"/>
              </a:ext>
            </a:extLst>
          </p:cNvPr>
          <p:cNvSpPr>
            <a:spLocks noGrp="1"/>
          </p:cNvSpPr>
          <p:nvPr>
            <p:ph type="ftr" sz="quarter" idx="11"/>
          </p:nvPr>
        </p:nvSpPr>
        <p:spPr/>
        <p:txBody>
          <a:bodyPr/>
          <a:lstStyle/>
          <a:p>
            <a:endParaRPr lang="de-AT"/>
          </a:p>
        </p:txBody>
      </p:sp>
      <p:sp>
        <p:nvSpPr>
          <p:cNvPr id="5" name="Slide Number Placeholder 4">
            <a:extLst>
              <a:ext uri="{FF2B5EF4-FFF2-40B4-BE49-F238E27FC236}">
                <a16:creationId xmlns:a16="http://schemas.microsoft.com/office/drawing/2014/main" id="{2DE66563-43CA-488A-9864-1360449C4DB0}"/>
              </a:ext>
            </a:extLst>
          </p:cNvPr>
          <p:cNvSpPr>
            <a:spLocks noGrp="1"/>
          </p:cNvSpPr>
          <p:nvPr>
            <p:ph type="sldNum" sz="quarter" idx="12"/>
          </p:nvPr>
        </p:nvSpPr>
        <p:spPr/>
        <p:txBody>
          <a:bodyPr/>
          <a:lstStyle/>
          <a:p>
            <a:fld id="{86AB5FD6-F28C-4C22-9FAB-3435F612BFC3}" type="slidenum">
              <a:rPr lang="de-AT" smtClean="0"/>
              <a:t>‹#›</a:t>
            </a:fld>
            <a:endParaRPr lang="de-AT"/>
          </a:p>
        </p:txBody>
      </p:sp>
    </p:spTree>
    <p:extLst>
      <p:ext uri="{BB962C8B-B14F-4D97-AF65-F5344CB8AC3E}">
        <p14:creationId xmlns:p14="http://schemas.microsoft.com/office/powerpoint/2010/main" val="1575241959"/>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51947722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39849151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18351001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sldGuideLst>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9506653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68475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040497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solidFill>
                  <a:schemeClr val="tx1"/>
                </a:solidFill>
                <a:latin typeface="Consolas" panose="020B0609020204030204" pitchFamily="49" charset="0"/>
                <a:cs typeface="Consolas" panose="020B0609020204030204" pitchFamily="49" charset="0"/>
              </a:defRPr>
            </a:lvl1pPr>
            <a:lvl2pPr marL="346553" indent="0">
              <a:buNone/>
              <a:defRPr sz="2400">
                <a:solidFill>
                  <a:schemeClr val="tx1"/>
                </a:solidFill>
                <a:latin typeface="Consolas" panose="020B0609020204030204" pitchFamily="49" charset="0"/>
                <a:cs typeface="Consolas" panose="020B0609020204030204" pitchFamily="49" charset="0"/>
              </a:defRPr>
            </a:lvl2pPr>
            <a:lvl3pPr marL="584607" indent="0">
              <a:buNone/>
              <a:defRPr sz="2000">
                <a:solidFill>
                  <a:schemeClr val="tx1"/>
                </a:solidFill>
                <a:latin typeface="Consolas" panose="020B0609020204030204" pitchFamily="49" charset="0"/>
                <a:cs typeface="Consolas" panose="020B0609020204030204" pitchFamily="49" charset="0"/>
              </a:defRPr>
            </a:lvl3pPr>
            <a:lvl4pPr marL="814563" indent="0">
              <a:buNone/>
              <a:defRPr sz="1800">
                <a:solidFill>
                  <a:schemeClr val="tx1"/>
                </a:solidFill>
                <a:latin typeface="Consolas" panose="020B0609020204030204" pitchFamily="49" charset="0"/>
                <a:cs typeface="Consolas" panose="020B0609020204030204" pitchFamily="49" charset="0"/>
              </a:defRPr>
            </a:lvl4pPr>
            <a:lvl5pPr marL="1050997" indent="0">
              <a:buNone/>
              <a:defRPr sz="18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30833172"/>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solidFill>
                  <a:schemeClr val="tx1"/>
                </a:solidFill>
                <a:cs typeface="Segoe UI" pitchFamily="34" charset="0"/>
              </a:rPr>
              <a:t>© Copyright Microsoft Corporation. All rights reserved. </a:t>
            </a:r>
          </a:p>
        </p:txBody>
      </p:sp>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419174520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gray">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solidFill>
                  <a:schemeClr val="tx1"/>
                </a:soli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solidFill>
                  <a:srgbClr val="000000"/>
                </a:soli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115958539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p:cSld name="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t">
            <a:noAutofit/>
          </a:bodyPr>
          <a:lstStyle>
            <a:lvl1pPr marL="0" indent="0">
              <a:spcAft>
                <a:spcPts val="600"/>
              </a:spcAft>
              <a:buFont typeface="Wingdings" panose="05000000000000000000" pitchFamily="2" charset="2"/>
              <a:buNone/>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575291929"/>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0163E7-8086-448E-BBE1-5A9701049894}"/>
              </a:ext>
            </a:extLst>
          </p:cNvPr>
          <p:cNvSpPr>
            <a:spLocks noGrp="1"/>
          </p:cNvSpPr>
          <p:nvPr>
            <p:ph type="dt" sz="half" idx="10"/>
          </p:nvPr>
        </p:nvSpPr>
        <p:spPr/>
        <p:txBody>
          <a:bodyPr/>
          <a:lstStyle/>
          <a:p>
            <a:fld id="{38CB11D4-4DEE-4EF6-8CE6-2F99C891F258}" type="datetimeFigureOut">
              <a:rPr lang="de-AT" smtClean="0"/>
              <a:t>31.01.2023</a:t>
            </a:fld>
            <a:endParaRPr lang="de-AT"/>
          </a:p>
        </p:txBody>
      </p:sp>
      <p:sp>
        <p:nvSpPr>
          <p:cNvPr id="3" name="Footer Placeholder 2">
            <a:extLst>
              <a:ext uri="{FF2B5EF4-FFF2-40B4-BE49-F238E27FC236}">
                <a16:creationId xmlns:a16="http://schemas.microsoft.com/office/drawing/2014/main" id="{4B964BA0-FF44-464A-9BB5-43642998FE16}"/>
              </a:ext>
            </a:extLst>
          </p:cNvPr>
          <p:cNvSpPr>
            <a:spLocks noGrp="1"/>
          </p:cNvSpPr>
          <p:nvPr>
            <p:ph type="ftr" sz="quarter" idx="11"/>
          </p:nvPr>
        </p:nvSpPr>
        <p:spPr/>
        <p:txBody>
          <a:bodyPr/>
          <a:lstStyle/>
          <a:p>
            <a:endParaRPr lang="de-AT"/>
          </a:p>
        </p:txBody>
      </p:sp>
      <p:sp>
        <p:nvSpPr>
          <p:cNvPr id="4" name="Slide Number Placeholder 3">
            <a:extLst>
              <a:ext uri="{FF2B5EF4-FFF2-40B4-BE49-F238E27FC236}">
                <a16:creationId xmlns:a16="http://schemas.microsoft.com/office/drawing/2014/main" id="{B0FCB7D0-C99D-4FE7-B9DF-117F8A770F3B}"/>
              </a:ext>
            </a:extLst>
          </p:cNvPr>
          <p:cNvSpPr>
            <a:spLocks noGrp="1"/>
          </p:cNvSpPr>
          <p:nvPr>
            <p:ph type="sldNum" sz="quarter" idx="12"/>
          </p:nvPr>
        </p:nvSpPr>
        <p:spPr/>
        <p:txBody>
          <a:bodyPr/>
          <a:lstStyle/>
          <a:p>
            <a:fld id="{86AB5FD6-F28C-4C22-9FAB-3435F612BFC3}" type="slidenum">
              <a:rPr lang="de-AT" smtClean="0"/>
              <a:t>‹#›</a:t>
            </a:fld>
            <a:endParaRPr lang="de-AT"/>
          </a:p>
        </p:txBody>
      </p:sp>
    </p:spTree>
    <p:extLst>
      <p:ext uri="{BB962C8B-B14F-4D97-AF65-F5344CB8AC3E}">
        <p14:creationId xmlns:p14="http://schemas.microsoft.com/office/powerpoint/2010/main" val="3962412288"/>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userDrawn="1">
  <p:cSld name="Title and text side by side multi column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userDrawn="1"/>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a:t>Resources</a:t>
            </a:r>
          </a:p>
        </p:txBody>
      </p: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29" name="Text Placeholder 4">
            <a:extLst>
              <a:ext uri="{FF2B5EF4-FFF2-40B4-BE49-F238E27FC236}">
                <a16:creationId xmlns:a16="http://schemas.microsoft.com/office/drawing/2014/main" id="{8F144F22-0BD6-9648-A319-DDB697CF396B}"/>
              </a:ext>
            </a:extLst>
          </p:cNvPr>
          <p:cNvSpPr>
            <a:spLocks noGrp="1"/>
          </p:cNvSpPr>
          <p:nvPr>
            <p:ph type="body" sz="quarter" idx="12" hasCustomPrompt="1"/>
          </p:nvPr>
        </p:nvSpPr>
        <p:spPr>
          <a:xfrm>
            <a:off x="8688289" y="718472"/>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0" name="Text Placeholder 7">
            <a:extLst>
              <a:ext uri="{FF2B5EF4-FFF2-40B4-BE49-F238E27FC236}">
                <a16:creationId xmlns:a16="http://schemas.microsoft.com/office/drawing/2014/main" id="{5CF58F7B-2211-6646-985A-CAD949B1B5E7}"/>
              </a:ext>
            </a:extLst>
          </p:cNvPr>
          <p:cNvSpPr>
            <a:spLocks noGrp="1"/>
          </p:cNvSpPr>
          <p:nvPr>
            <p:ph type="body" sz="quarter" idx="13" hasCustomPrompt="1"/>
          </p:nvPr>
        </p:nvSpPr>
        <p:spPr>
          <a:xfrm>
            <a:off x="8688288" y="1346405"/>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1" name="Text Placeholder 4">
            <a:extLst>
              <a:ext uri="{FF2B5EF4-FFF2-40B4-BE49-F238E27FC236}">
                <a16:creationId xmlns:a16="http://schemas.microsoft.com/office/drawing/2014/main" id="{405EE505-078A-9D4D-AB44-E74DDB284FDF}"/>
              </a:ext>
            </a:extLst>
          </p:cNvPr>
          <p:cNvSpPr>
            <a:spLocks noGrp="1"/>
          </p:cNvSpPr>
          <p:nvPr>
            <p:ph type="body" sz="quarter" idx="14" hasCustomPrompt="1"/>
          </p:nvPr>
        </p:nvSpPr>
        <p:spPr>
          <a:xfrm>
            <a:off x="4943872" y="718472"/>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2" name="Text Placeholder 7">
            <a:extLst>
              <a:ext uri="{FF2B5EF4-FFF2-40B4-BE49-F238E27FC236}">
                <a16:creationId xmlns:a16="http://schemas.microsoft.com/office/drawing/2014/main" id="{C8C6E084-6AAE-1F47-A359-962769636923}"/>
              </a:ext>
            </a:extLst>
          </p:cNvPr>
          <p:cNvSpPr>
            <a:spLocks noGrp="1"/>
          </p:cNvSpPr>
          <p:nvPr>
            <p:ph type="body" sz="quarter" idx="15" hasCustomPrompt="1"/>
          </p:nvPr>
        </p:nvSpPr>
        <p:spPr>
          <a:xfrm>
            <a:off x="4943871" y="1346405"/>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3" name="Text Placeholder 4">
            <a:extLst>
              <a:ext uri="{FF2B5EF4-FFF2-40B4-BE49-F238E27FC236}">
                <a16:creationId xmlns:a16="http://schemas.microsoft.com/office/drawing/2014/main" id="{1028C337-4BBC-0847-9E7B-072AA5006B67}"/>
              </a:ext>
            </a:extLst>
          </p:cNvPr>
          <p:cNvSpPr>
            <a:spLocks noGrp="1"/>
          </p:cNvSpPr>
          <p:nvPr>
            <p:ph type="body" sz="quarter" idx="16" hasCustomPrompt="1"/>
          </p:nvPr>
        </p:nvSpPr>
        <p:spPr>
          <a:xfrm>
            <a:off x="8688388" y="2528888"/>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4" name="Text Placeholder 7">
            <a:extLst>
              <a:ext uri="{FF2B5EF4-FFF2-40B4-BE49-F238E27FC236}">
                <a16:creationId xmlns:a16="http://schemas.microsoft.com/office/drawing/2014/main" id="{3CA908C0-CC26-994C-BCBB-16677F403D53}"/>
              </a:ext>
            </a:extLst>
          </p:cNvPr>
          <p:cNvSpPr>
            <a:spLocks noGrp="1"/>
          </p:cNvSpPr>
          <p:nvPr>
            <p:ph type="body" sz="quarter" idx="17" hasCustomPrompt="1"/>
          </p:nvPr>
        </p:nvSpPr>
        <p:spPr>
          <a:xfrm>
            <a:off x="8688387" y="3156821"/>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5" name="Text Placeholder 4">
            <a:extLst>
              <a:ext uri="{FF2B5EF4-FFF2-40B4-BE49-F238E27FC236}">
                <a16:creationId xmlns:a16="http://schemas.microsoft.com/office/drawing/2014/main" id="{2DF3FE50-082A-0948-BD94-1E474F8B6650}"/>
              </a:ext>
            </a:extLst>
          </p:cNvPr>
          <p:cNvSpPr>
            <a:spLocks noGrp="1"/>
          </p:cNvSpPr>
          <p:nvPr>
            <p:ph type="body" sz="quarter" idx="18" hasCustomPrompt="1"/>
          </p:nvPr>
        </p:nvSpPr>
        <p:spPr>
          <a:xfrm>
            <a:off x="4943971" y="2528888"/>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6" name="Text Placeholder 7">
            <a:extLst>
              <a:ext uri="{FF2B5EF4-FFF2-40B4-BE49-F238E27FC236}">
                <a16:creationId xmlns:a16="http://schemas.microsoft.com/office/drawing/2014/main" id="{51B46850-7DCD-C045-8688-B3173EA7128A}"/>
              </a:ext>
            </a:extLst>
          </p:cNvPr>
          <p:cNvSpPr>
            <a:spLocks noGrp="1"/>
          </p:cNvSpPr>
          <p:nvPr>
            <p:ph type="body" sz="quarter" idx="19" hasCustomPrompt="1"/>
          </p:nvPr>
        </p:nvSpPr>
        <p:spPr>
          <a:xfrm>
            <a:off x="4943970" y="3156821"/>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7" name="Text Placeholder 4">
            <a:extLst>
              <a:ext uri="{FF2B5EF4-FFF2-40B4-BE49-F238E27FC236}">
                <a16:creationId xmlns:a16="http://schemas.microsoft.com/office/drawing/2014/main" id="{2281B86D-86C4-EF4D-8E51-FA06DC5C129C}"/>
              </a:ext>
            </a:extLst>
          </p:cNvPr>
          <p:cNvSpPr>
            <a:spLocks noGrp="1"/>
          </p:cNvSpPr>
          <p:nvPr>
            <p:ph type="body" sz="quarter" idx="20" hasCustomPrompt="1"/>
          </p:nvPr>
        </p:nvSpPr>
        <p:spPr>
          <a:xfrm>
            <a:off x="8688388" y="4508500"/>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38" name="Text Placeholder 7">
            <a:extLst>
              <a:ext uri="{FF2B5EF4-FFF2-40B4-BE49-F238E27FC236}">
                <a16:creationId xmlns:a16="http://schemas.microsoft.com/office/drawing/2014/main" id="{CD7C6A60-8B27-F941-BE59-3393319E04A8}"/>
              </a:ext>
            </a:extLst>
          </p:cNvPr>
          <p:cNvSpPr>
            <a:spLocks noGrp="1"/>
          </p:cNvSpPr>
          <p:nvPr>
            <p:ph type="body" sz="quarter" idx="21" hasCustomPrompt="1"/>
          </p:nvPr>
        </p:nvSpPr>
        <p:spPr>
          <a:xfrm>
            <a:off x="8688387" y="5136433"/>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
        <p:nvSpPr>
          <p:cNvPr id="39" name="Text Placeholder 4">
            <a:extLst>
              <a:ext uri="{FF2B5EF4-FFF2-40B4-BE49-F238E27FC236}">
                <a16:creationId xmlns:a16="http://schemas.microsoft.com/office/drawing/2014/main" id="{65525191-F6B4-544C-B681-5D4D7614A715}"/>
              </a:ext>
            </a:extLst>
          </p:cNvPr>
          <p:cNvSpPr>
            <a:spLocks noGrp="1"/>
          </p:cNvSpPr>
          <p:nvPr>
            <p:ph type="body" sz="quarter" idx="22" hasCustomPrompt="1"/>
          </p:nvPr>
        </p:nvSpPr>
        <p:spPr>
          <a:xfrm>
            <a:off x="4943971" y="4508500"/>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a:t>Resource type</a:t>
            </a:r>
          </a:p>
        </p:txBody>
      </p:sp>
      <p:sp>
        <p:nvSpPr>
          <p:cNvPr id="40" name="Text Placeholder 7">
            <a:extLst>
              <a:ext uri="{FF2B5EF4-FFF2-40B4-BE49-F238E27FC236}">
                <a16:creationId xmlns:a16="http://schemas.microsoft.com/office/drawing/2014/main" id="{382BF458-E658-2448-A63F-544B4E757619}"/>
              </a:ext>
            </a:extLst>
          </p:cNvPr>
          <p:cNvSpPr>
            <a:spLocks noGrp="1"/>
          </p:cNvSpPr>
          <p:nvPr>
            <p:ph type="body" sz="quarter" idx="23" hasCustomPrompt="1"/>
          </p:nvPr>
        </p:nvSpPr>
        <p:spPr>
          <a:xfrm>
            <a:off x="4943970" y="5136433"/>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a:t>Resource name</a:t>
            </a:r>
          </a:p>
          <a:p>
            <a:pPr lvl="0"/>
            <a:r>
              <a:rPr lang="en-US"/>
              <a:t>Resource name</a:t>
            </a:r>
          </a:p>
        </p:txBody>
      </p:sp>
    </p:spTree>
    <p:extLst>
      <p:ext uri="{BB962C8B-B14F-4D97-AF65-F5344CB8AC3E}">
        <p14:creationId xmlns:p14="http://schemas.microsoft.com/office/powerpoint/2010/main" val="1982374317"/>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30" pos="2376">
          <p15:clr>
            <a:srgbClr val="5ACBF0"/>
          </p15:clr>
        </p15:guide>
        <p15:guide id="31" pos="3113">
          <p15:clr>
            <a:srgbClr val="5ACBF0"/>
          </p15:clr>
        </p15:guide>
        <p15:guide id="32" pos="5473">
          <p15:clr>
            <a:srgbClr val="FBAE40"/>
          </p15:clr>
        </p15:guide>
      </p15:sldGuideLst>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userDrawn="1">
  <p:cSld name="Header Line Blank">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cxnSp>
        <p:nvCxnSpPr>
          <p:cNvPr id="3" name="Straight Connector 2">
            <a:extLst>
              <a:ext uri="{FF2B5EF4-FFF2-40B4-BE49-F238E27FC236}">
                <a16:creationId xmlns:a16="http://schemas.microsoft.com/office/drawing/2014/main" id="{2502F9BD-EF25-7144-AB08-9EDFAA5C2CEA}"/>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137519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userDrawn="1">
  <p:cSld name="Title Only: White">
    <p:spTree>
      <p:nvGrpSpPr>
        <p:cNvPr id="1" name=""/>
        <p:cNvGrpSpPr/>
        <p:nvPr/>
      </p:nvGrpSpPr>
      <p:grpSpPr>
        <a:xfrm>
          <a:off x="0" y="0"/>
          <a:ext cx="0" cy="0"/>
          <a:chOff x="0" y="0"/>
          <a:chExt cx="0" cy="0"/>
        </a:xfrm>
      </p:grpSpPr>
      <p:sp>
        <p:nvSpPr>
          <p:cNvPr id="6" name="Title 1"/>
          <p:cNvSpPr>
            <a:spLocks noGrp="1"/>
          </p:cNvSpPr>
          <p:nvPr>
            <p:ph type="title"/>
          </p:nvPr>
        </p:nvSpPr>
        <p:spPr>
          <a:xfrm>
            <a:off x="310439" y="644085"/>
            <a:ext cx="10951119" cy="899665"/>
          </a:xfrm>
        </p:spPr>
        <p:txBody>
          <a:bodyPr/>
          <a:lstStyle>
            <a:lvl1pPr>
              <a:defRPr>
                <a:solidFill>
                  <a:srgbClr val="008272"/>
                </a:solidFill>
              </a:defRPr>
            </a:lvl1pPr>
          </a:lstStyle>
          <a:p>
            <a:r>
              <a:rPr lang="en-US"/>
              <a:t>Click to edit Master title style</a:t>
            </a:r>
          </a:p>
        </p:txBody>
      </p:sp>
      <p:sp>
        <p:nvSpPr>
          <p:cNvPr id="5" name="Footer Placeholder 2"/>
          <p:cNvSpPr>
            <a:spLocks noGrp="1"/>
          </p:cNvSpPr>
          <p:nvPr>
            <p:ph type="ftr" sz="quarter" idx="10"/>
          </p:nvPr>
        </p:nvSpPr>
        <p:spPr>
          <a:xfrm>
            <a:off x="66148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sp>
        <p:nvSpPr>
          <p:cNvPr id="7" name="Slide Number Placeholder 3"/>
          <p:cNvSpPr>
            <a:spLocks noGrp="1"/>
          </p:cNvSpPr>
          <p:nvPr>
            <p:ph type="sldNum" sz="quarter" idx="11"/>
          </p:nvPr>
        </p:nvSpPr>
        <p:spPr>
          <a:xfrm>
            <a:off x="310439" y="6322759"/>
            <a:ext cx="349196" cy="364224"/>
          </a:xfrm>
          <a:prstGeom prst="rect">
            <a:avLst/>
          </a:prstGeom>
        </p:spPr>
        <p:txBody>
          <a:bodyPr/>
          <a:lstStyle>
            <a:lvl1pPr>
              <a:defRPr>
                <a:solidFill>
                  <a:srgbClr val="737373"/>
                </a:solidFill>
                <a:latin typeface="+mj-lt"/>
              </a:defRPr>
            </a:lvl1pPr>
          </a:lstStyle>
          <a:p>
            <a:fld id="{894E8EF0-91FF-4791-8529-F57CE0475C15}" type="slidenum">
              <a:rPr lang="en-US" smtClean="0"/>
              <a:pPr/>
              <a:t>‹#›</a:t>
            </a:fld>
            <a:endParaRPr lang="en-US"/>
          </a:p>
        </p:txBody>
      </p:sp>
    </p:spTree>
    <p:extLst>
      <p:ext uri="{BB962C8B-B14F-4D97-AF65-F5344CB8AC3E}">
        <p14:creationId xmlns:p14="http://schemas.microsoft.com/office/powerpoint/2010/main" val="2836098159"/>
      </p:ext>
    </p:extLst>
  </p:cSld>
  <p:clrMapOvr>
    <a:masterClrMapping/>
  </p:clrMapOvr>
  <p:transition>
    <p:fade/>
  </p:transition>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3" name="Picture 2" descr="A meeting in a conference room.">
            <a:extLst>
              <a:ext uri="{FF2B5EF4-FFF2-40B4-BE49-F238E27FC236}">
                <a16:creationId xmlns:a16="http://schemas.microsoft.com/office/drawing/2014/main" id="{1C493F8D-AB10-4958-85D1-CC12E3C2F13E}"/>
              </a:ext>
            </a:extLst>
          </p:cNvPr>
          <p:cNvPicPr>
            <a:picLocks noChangeAspect="1"/>
          </p:cNvPicPr>
          <p:nvPr userDrawn="1"/>
        </p:nvPicPr>
        <p:blipFill rotWithShape="1">
          <a:blip r:embed="rId3"/>
          <a:srcRect l="32559" r="10791"/>
          <a:stretch/>
        </p:blipFill>
        <p:spPr bwMode="ltGray">
          <a:xfrm>
            <a:off x="5334000" y="0"/>
            <a:ext cx="6858000" cy="6858000"/>
          </a:xfrm>
          <a:prstGeom prst="rect">
            <a:avLst/>
          </a:prstGeom>
        </p:spPr>
      </p:pic>
    </p:spTree>
    <p:extLst>
      <p:ext uri="{BB962C8B-B14F-4D97-AF65-F5344CB8AC3E}">
        <p14:creationId xmlns:p14="http://schemas.microsoft.com/office/powerpoint/2010/main" val="276512661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Title square photo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pic>
        <p:nvPicPr>
          <p:cNvPr id="3" name="Picture 2" descr="A meeting in a conference room.">
            <a:extLst>
              <a:ext uri="{FF2B5EF4-FFF2-40B4-BE49-F238E27FC236}">
                <a16:creationId xmlns:a16="http://schemas.microsoft.com/office/drawing/2014/main" id="{73BBB57F-0AE7-43B4-A8A4-8A3F02549FB7}"/>
              </a:ext>
            </a:extLst>
          </p:cNvPr>
          <p:cNvPicPr>
            <a:picLocks noChangeAspect="1"/>
          </p:cNvPicPr>
          <p:nvPr userDrawn="1"/>
        </p:nvPicPr>
        <p:blipFill rotWithShape="1">
          <a:blip r:embed="rId3"/>
          <a:srcRect l="32559" r="10791"/>
          <a:stretch/>
        </p:blipFill>
        <p:spPr bwMode="ltGray">
          <a:xfrm>
            <a:off x="5334000" y="0"/>
            <a:ext cx="6858000" cy="6858000"/>
          </a:xfrm>
          <a:prstGeom prst="rect">
            <a:avLst/>
          </a:prstGeom>
        </p:spPr>
      </p:pic>
    </p:spTree>
    <p:extLst>
      <p:ext uri="{BB962C8B-B14F-4D97-AF65-F5344CB8AC3E}">
        <p14:creationId xmlns:p14="http://schemas.microsoft.com/office/powerpoint/2010/main" val="24384012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rgbClr val="50E6FF"/>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46252237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10791598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896942818"/>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9765166"/>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073914582"/>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34817-BA53-40F5-AC66-3EB1324380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AT"/>
          </a:p>
        </p:txBody>
      </p:sp>
      <p:sp>
        <p:nvSpPr>
          <p:cNvPr id="3" name="Content Placeholder 2">
            <a:extLst>
              <a:ext uri="{FF2B5EF4-FFF2-40B4-BE49-F238E27FC236}">
                <a16:creationId xmlns:a16="http://schemas.microsoft.com/office/drawing/2014/main" id="{E62803D5-569C-4184-A77E-6B172F5A74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Text Placeholder 3">
            <a:extLst>
              <a:ext uri="{FF2B5EF4-FFF2-40B4-BE49-F238E27FC236}">
                <a16:creationId xmlns:a16="http://schemas.microsoft.com/office/drawing/2014/main" id="{31C646CF-93B3-40AF-AE70-997D23C434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434982-DF52-471D-A2B0-D4E8F35CBBBF}"/>
              </a:ext>
            </a:extLst>
          </p:cNvPr>
          <p:cNvSpPr>
            <a:spLocks noGrp="1"/>
          </p:cNvSpPr>
          <p:nvPr>
            <p:ph type="dt" sz="half" idx="10"/>
          </p:nvPr>
        </p:nvSpPr>
        <p:spPr/>
        <p:txBody>
          <a:bodyPr/>
          <a:lstStyle/>
          <a:p>
            <a:fld id="{38CB11D4-4DEE-4EF6-8CE6-2F99C891F258}" type="datetimeFigureOut">
              <a:rPr lang="de-AT" smtClean="0"/>
              <a:t>31.01.2023</a:t>
            </a:fld>
            <a:endParaRPr lang="de-AT"/>
          </a:p>
        </p:txBody>
      </p:sp>
      <p:sp>
        <p:nvSpPr>
          <p:cNvPr id="6" name="Footer Placeholder 5">
            <a:extLst>
              <a:ext uri="{FF2B5EF4-FFF2-40B4-BE49-F238E27FC236}">
                <a16:creationId xmlns:a16="http://schemas.microsoft.com/office/drawing/2014/main" id="{FBD172CF-7FEB-4AB9-B44F-64769A241470}"/>
              </a:ext>
            </a:extLst>
          </p:cNvPr>
          <p:cNvSpPr>
            <a:spLocks noGrp="1"/>
          </p:cNvSpPr>
          <p:nvPr>
            <p:ph type="ftr" sz="quarter" idx="11"/>
          </p:nvPr>
        </p:nvSpPr>
        <p:spPr/>
        <p:txBody>
          <a:bodyPr/>
          <a:lstStyle/>
          <a:p>
            <a:endParaRPr lang="de-AT"/>
          </a:p>
        </p:txBody>
      </p:sp>
      <p:sp>
        <p:nvSpPr>
          <p:cNvPr id="7" name="Slide Number Placeholder 6">
            <a:extLst>
              <a:ext uri="{FF2B5EF4-FFF2-40B4-BE49-F238E27FC236}">
                <a16:creationId xmlns:a16="http://schemas.microsoft.com/office/drawing/2014/main" id="{6E99AFF9-6A88-49D6-989E-5E13AA3CBA31}"/>
              </a:ext>
            </a:extLst>
          </p:cNvPr>
          <p:cNvSpPr>
            <a:spLocks noGrp="1"/>
          </p:cNvSpPr>
          <p:nvPr>
            <p:ph type="sldNum" sz="quarter" idx="12"/>
          </p:nvPr>
        </p:nvSpPr>
        <p:spPr/>
        <p:txBody>
          <a:bodyPr/>
          <a:lstStyle/>
          <a:p>
            <a:fld id="{86AB5FD6-F28C-4C22-9FAB-3435F612BFC3}" type="slidenum">
              <a:rPr lang="de-AT" smtClean="0"/>
              <a:t>‹#›</a:t>
            </a:fld>
            <a:endParaRPr lang="de-AT"/>
          </a:p>
        </p:txBody>
      </p:sp>
    </p:spTree>
    <p:extLst>
      <p:ext uri="{BB962C8B-B14F-4D97-AF65-F5344CB8AC3E}">
        <p14:creationId xmlns:p14="http://schemas.microsoft.com/office/powerpoint/2010/main" val="2394585312"/>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2814233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6944214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366812369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16BDF4B0-32EF-4DA8-9A83-B73DD831057C}"/>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648439617"/>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8A09A47B-FEF5-47F3-B2DD-A73E7C3234AF}"/>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467365533"/>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5" orient="horz" pos="2160">
          <p15:clr>
            <a:srgbClr val="5ACBF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79738"/>
            <a:ext cx="4163125" cy="3289300"/>
          </a:xfrm>
        </p:spPr>
        <p:txBody>
          <a:bodyPr anchor="t"/>
          <a:lstStyle>
            <a:lvl1pPr>
              <a:defRPr sz="2800"/>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6C2F1290-9237-4BEE-AAAC-6708F286265B}"/>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560986264"/>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preserve="1" userDrawn="1">
  <p:cSld name="Photo full bleed low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3657600"/>
            <a:ext cx="12192000" cy="3200400"/>
          </a:xfrm>
          <a:gradFill flip="none" rotWithShape="1">
            <a:gsLst>
              <a:gs pos="40000">
                <a:srgbClr val="000000">
                  <a:alpha val="70000"/>
                </a:srgbClr>
              </a:gs>
              <a:gs pos="100000">
                <a:srgbClr val="000000">
                  <a:alpha val="0"/>
                </a:srgbClr>
              </a:gs>
            </a:gsLst>
            <a:lin ang="16200000" scaled="1"/>
            <a:tileRect/>
          </a:gradFill>
        </p:spPr>
        <p:txBody>
          <a:bodyPr lIns="585216" tIns="585216" rIns="585216" bIns="585216" anchor="b"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31091650"/>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preserve="1" userDrawn="1">
  <p:cSld name="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1D4894F6-B50F-43E1-83FC-4F2200B2FA65}"/>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519334601"/>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preserve="1" userDrawn="1">
  <p:cSld name="Photo full bleed righ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6522720" y="0"/>
            <a:ext cx="5669280" cy="6858000"/>
          </a:xfrm>
          <a:gradFill flip="none" rotWithShape="1">
            <a:gsLst>
              <a:gs pos="50000">
                <a:srgbClr val="000000">
                  <a:alpha val="70000"/>
                </a:srgbClr>
              </a:gs>
              <a:gs pos="100000">
                <a:srgbClr val="000000">
                  <a:alpha val="0"/>
                </a:srgbClr>
              </a:gs>
            </a:gsLst>
            <a:lin ang="10800000" scaled="1"/>
            <a:tileRect/>
          </a:gradFill>
        </p:spPr>
        <p:txBody>
          <a:bodyPr lIns="585216" tIns="585216" rIns="585216" bIns="585216" anchor="ctr">
            <a:noAutofit/>
          </a:bodyPr>
          <a:lstStyle>
            <a:lvl1pPr algn="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A629011D-E3B4-416F-9D7F-7A99AE49F65A}"/>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922511237"/>
      </p:ext>
    </p:extLst>
  </p:cSld>
  <p:clrMapOvr>
    <a:masterClrMapping/>
  </p:clrMapOvr>
  <p:transition>
    <p:fade/>
  </p:transition>
  <p:extLst>
    <p:ext uri="{DCECCB84-F9BA-43D5-87BE-67443E8EF086}">
      <p15:sldGuideLst xmlns:p15="http://schemas.microsoft.com/office/powerpoint/2012/main">
        <p15:guide id="7" pos="4105">
          <p15:clr>
            <a:srgbClr val="5ACBF0"/>
          </p15:clr>
        </p15:guide>
        <p15:guide id="8" orient="horz" pos="2160">
          <p15:clr>
            <a:srgbClr val="5ACBF0"/>
          </p15:clr>
        </p15:guide>
      </p15:sldGuideLst>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A996C37-D0C9-4349-A860-B639C4EB9D5D}"/>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349640955"/>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5ACBF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0959A-F935-470B-A47E-F5CD0967BB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AT"/>
          </a:p>
        </p:txBody>
      </p:sp>
      <p:sp>
        <p:nvSpPr>
          <p:cNvPr id="3" name="Picture Placeholder 2">
            <a:extLst>
              <a:ext uri="{FF2B5EF4-FFF2-40B4-BE49-F238E27FC236}">
                <a16:creationId xmlns:a16="http://schemas.microsoft.com/office/drawing/2014/main" id="{E9351131-8421-47AB-AA04-8BA7CD57A8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 Placeholder 3">
            <a:extLst>
              <a:ext uri="{FF2B5EF4-FFF2-40B4-BE49-F238E27FC236}">
                <a16:creationId xmlns:a16="http://schemas.microsoft.com/office/drawing/2014/main" id="{87AF5E57-0936-4F62-B20C-BA6AFFC4EA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252E06-9E7B-4EEB-B576-2A520AF5CAAE}"/>
              </a:ext>
            </a:extLst>
          </p:cNvPr>
          <p:cNvSpPr>
            <a:spLocks noGrp="1"/>
          </p:cNvSpPr>
          <p:nvPr>
            <p:ph type="dt" sz="half" idx="10"/>
          </p:nvPr>
        </p:nvSpPr>
        <p:spPr/>
        <p:txBody>
          <a:bodyPr/>
          <a:lstStyle/>
          <a:p>
            <a:fld id="{38CB11D4-4DEE-4EF6-8CE6-2F99C891F258}" type="datetimeFigureOut">
              <a:rPr lang="de-AT" smtClean="0"/>
              <a:t>31.01.2023</a:t>
            </a:fld>
            <a:endParaRPr lang="de-AT"/>
          </a:p>
        </p:txBody>
      </p:sp>
      <p:sp>
        <p:nvSpPr>
          <p:cNvPr id="6" name="Footer Placeholder 5">
            <a:extLst>
              <a:ext uri="{FF2B5EF4-FFF2-40B4-BE49-F238E27FC236}">
                <a16:creationId xmlns:a16="http://schemas.microsoft.com/office/drawing/2014/main" id="{0EECC1A2-86F0-490A-9C02-80753EFCE759}"/>
              </a:ext>
            </a:extLst>
          </p:cNvPr>
          <p:cNvSpPr>
            <a:spLocks noGrp="1"/>
          </p:cNvSpPr>
          <p:nvPr>
            <p:ph type="ftr" sz="quarter" idx="11"/>
          </p:nvPr>
        </p:nvSpPr>
        <p:spPr/>
        <p:txBody>
          <a:bodyPr/>
          <a:lstStyle/>
          <a:p>
            <a:endParaRPr lang="de-AT"/>
          </a:p>
        </p:txBody>
      </p:sp>
      <p:sp>
        <p:nvSpPr>
          <p:cNvPr id="7" name="Slide Number Placeholder 6">
            <a:extLst>
              <a:ext uri="{FF2B5EF4-FFF2-40B4-BE49-F238E27FC236}">
                <a16:creationId xmlns:a16="http://schemas.microsoft.com/office/drawing/2014/main" id="{C0BB1CCE-27BB-4011-B604-2E5C1526DD12}"/>
              </a:ext>
            </a:extLst>
          </p:cNvPr>
          <p:cNvSpPr>
            <a:spLocks noGrp="1"/>
          </p:cNvSpPr>
          <p:nvPr>
            <p:ph type="sldNum" sz="quarter" idx="12"/>
          </p:nvPr>
        </p:nvSpPr>
        <p:spPr/>
        <p:txBody>
          <a:bodyPr/>
          <a:lstStyle/>
          <a:p>
            <a:fld id="{86AB5FD6-F28C-4C22-9FAB-3435F612BFC3}" type="slidenum">
              <a:rPr lang="de-AT" smtClean="0"/>
              <a:t>‹#›</a:t>
            </a:fld>
            <a:endParaRPr lang="de-AT"/>
          </a:p>
        </p:txBody>
      </p:sp>
    </p:spTree>
    <p:extLst>
      <p:ext uri="{BB962C8B-B14F-4D97-AF65-F5344CB8AC3E}">
        <p14:creationId xmlns:p14="http://schemas.microsoft.com/office/powerpoint/2010/main" val="2608854915"/>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D6FDE6F-0F4B-446A-A51F-494FB0996655}"/>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223019278"/>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39255"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0" name="TextBox 9">
            <a:extLst>
              <a:ext uri="{FF2B5EF4-FFF2-40B4-BE49-F238E27FC236}">
                <a16:creationId xmlns:a16="http://schemas.microsoft.com/office/drawing/2014/main" id="{CAF59E09-7602-42B9-AB0C-9D1365A9EBB2}"/>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615532057"/>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Box 13">
            <a:extLst>
              <a:ext uri="{FF2B5EF4-FFF2-40B4-BE49-F238E27FC236}">
                <a16:creationId xmlns:a16="http://schemas.microsoft.com/office/drawing/2014/main" id="{52B36921-D927-4BA6-8891-8AEE9784923C}"/>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153254851"/>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3413908"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45204"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ltGray">
          <a:xfrm>
            <a:off x="9076500"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16" name="TextBox 15">
            <a:extLst>
              <a:ext uri="{FF2B5EF4-FFF2-40B4-BE49-F238E27FC236}">
                <a16:creationId xmlns:a16="http://schemas.microsoft.com/office/drawing/2014/main" id="{5CF56B00-AAD4-4F4F-8228-B6CF8367DE0D}"/>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609680636"/>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5216" y="2309812"/>
            <a:ext cx="3182027" cy="3959225"/>
          </a:xfrm>
        </p:spPr>
        <p:txBody>
          <a:bodyPr anchor="t"/>
          <a:lstStyle>
            <a:lvl1pPr>
              <a:defRPr>
                <a:solidFill>
                  <a:schemeClr val="tx1"/>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354523" y="2309812"/>
            <a:ext cx="7254865" cy="3959226"/>
          </a:xfrm>
        </p:spPr>
        <p:txBody>
          <a:bodyPr anchor="t"/>
          <a:lstStyle>
            <a:lvl1pPr marL="0" indent="0">
              <a:spcAft>
                <a:spcPts val="800"/>
              </a:spcAft>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userDrawn="1"/>
        </p:nvCxnSpPr>
        <p:spPr>
          <a:xfrm>
            <a:off x="585216" y="2019300"/>
            <a:ext cx="3182112"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9D8AF80-CAD5-4055-80AD-0B31EBCB52A9}"/>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DF1A9F7D-F14E-4BCE-9EB4-D9EF47B67809}"/>
              </a:ext>
              <a:ext uri="{C183D7F6-B498-43B3-948B-1728B52AA6E4}">
                <adec:decorative xmlns:adec="http://schemas.microsoft.com/office/drawing/2017/decorative" val="1"/>
              </a:ext>
            </a:extLst>
          </p:cNvPr>
          <p:cNvCxnSpPr>
            <a:cxnSpLocks/>
          </p:cNvCxnSpPr>
          <p:nvPr userDrawn="1"/>
        </p:nvCxnSpPr>
        <p:spPr>
          <a:xfrm>
            <a:off x="4354523" y="2019300"/>
            <a:ext cx="7254865" cy="0"/>
          </a:xfrm>
          <a:prstGeom prst="line">
            <a:avLst/>
          </a:prstGeom>
          <a:ln w="19050">
            <a:solidFill>
              <a:schemeClr val="tx1">
                <a:alpha val="3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5011304"/>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1272">
          <p15:clr>
            <a:srgbClr val="5ACBF0"/>
          </p15:clr>
        </p15:guide>
        <p15:guide id="30" pos="2376">
          <p15:clr>
            <a:srgbClr val="5ACBF0"/>
          </p15:clr>
        </p15:guide>
        <p15:guide id="32" orient="horz" pos="1455">
          <p15:clr>
            <a:srgbClr val="5ACBF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0" indent="0">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EB5FBAF-D5DB-4D1E-9D76-AE83D1B7417A}"/>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192500011"/>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32966034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429333521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16417988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sldGuideLst>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41232630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0F861-A424-4132-BCE3-9B37FF1444C9}"/>
              </a:ext>
            </a:extLst>
          </p:cNvPr>
          <p:cNvSpPr>
            <a:spLocks noGrp="1"/>
          </p:cNvSpPr>
          <p:nvPr>
            <p:ph type="title"/>
          </p:nvPr>
        </p:nvSpPr>
        <p:spPr/>
        <p:txBody>
          <a:bodyPr/>
          <a:lstStyle/>
          <a:p>
            <a:r>
              <a:rPr lang="en-US"/>
              <a:t>Click to edit Master title style</a:t>
            </a:r>
            <a:endParaRPr lang="de-AT"/>
          </a:p>
        </p:txBody>
      </p:sp>
      <p:sp>
        <p:nvSpPr>
          <p:cNvPr id="3" name="Vertical Text Placeholder 2">
            <a:extLst>
              <a:ext uri="{FF2B5EF4-FFF2-40B4-BE49-F238E27FC236}">
                <a16:creationId xmlns:a16="http://schemas.microsoft.com/office/drawing/2014/main" id="{A96E86D0-C9C1-48E1-819D-BF63A9F7C6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e Placeholder 3">
            <a:extLst>
              <a:ext uri="{FF2B5EF4-FFF2-40B4-BE49-F238E27FC236}">
                <a16:creationId xmlns:a16="http://schemas.microsoft.com/office/drawing/2014/main" id="{0A1AAFD8-2324-4C7F-BB58-8E36598558CF}"/>
              </a:ext>
            </a:extLst>
          </p:cNvPr>
          <p:cNvSpPr>
            <a:spLocks noGrp="1"/>
          </p:cNvSpPr>
          <p:nvPr>
            <p:ph type="dt" sz="half" idx="10"/>
          </p:nvPr>
        </p:nvSpPr>
        <p:spPr/>
        <p:txBody>
          <a:bodyPr/>
          <a:lstStyle/>
          <a:p>
            <a:fld id="{38CB11D4-4DEE-4EF6-8CE6-2F99C891F258}" type="datetimeFigureOut">
              <a:rPr lang="de-AT" smtClean="0"/>
              <a:t>31.01.2023</a:t>
            </a:fld>
            <a:endParaRPr lang="de-AT"/>
          </a:p>
        </p:txBody>
      </p:sp>
      <p:sp>
        <p:nvSpPr>
          <p:cNvPr id="5" name="Footer Placeholder 4">
            <a:extLst>
              <a:ext uri="{FF2B5EF4-FFF2-40B4-BE49-F238E27FC236}">
                <a16:creationId xmlns:a16="http://schemas.microsoft.com/office/drawing/2014/main" id="{371B68C7-9D90-48B1-B9D2-214D56E25205}"/>
              </a:ext>
            </a:extLst>
          </p:cNvPr>
          <p:cNvSpPr>
            <a:spLocks noGrp="1"/>
          </p:cNvSpPr>
          <p:nvPr>
            <p:ph type="ftr" sz="quarter" idx="11"/>
          </p:nvPr>
        </p:nvSpPr>
        <p:spPr/>
        <p:txBody>
          <a:bodyPr/>
          <a:lstStyle/>
          <a:p>
            <a:endParaRPr lang="de-AT"/>
          </a:p>
        </p:txBody>
      </p:sp>
      <p:sp>
        <p:nvSpPr>
          <p:cNvPr id="6" name="Slide Number Placeholder 5">
            <a:extLst>
              <a:ext uri="{FF2B5EF4-FFF2-40B4-BE49-F238E27FC236}">
                <a16:creationId xmlns:a16="http://schemas.microsoft.com/office/drawing/2014/main" id="{4799C867-B374-4B7C-B4BA-242CA19FC767}"/>
              </a:ext>
            </a:extLst>
          </p:cNvPr>
          <p:cNvSpPr>
            <a:spLocks noGrp="1"/>
          </p:cNvSpPr>
          <p:nvPr>
            <p:ph type="sldNum" sz="quarter" idx="12"/>
          </p:nvPr>
        </p:nvSpPr>
        <p:spPr/>
        <p:txBody>
          <a:bodyPr/>
          <a:lstStyle/>
          <a:p>
            <a:fld id="{86AB5FD6-F28C-4C22-9FAB-3435F612BFC3}" type="slidenum">
              <a:rPr lang="de-AT" smtClean="0"/>
              <a:t>‹#›</a:t>
            </a:fld>
            <a:endParaRPr lang="de-AT"/>
          </a:p>
        </p:txBody>
      </p:sp>
    </p:spTree>
    <p:extLst>
      <p:ext uri="{BB962C8B-B14F-4D97-AF65-F5344CB8AC3E}">
        <p14:creationId xmlns:p14="http://schemas.microsoft.com/office/powerpoint/2010/main" val="3514736839"/>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808861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24777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solidFill>
                  <a:schemeClr val="tx1"/>
                </a:solidFill>
                <a:latin typeface="Consolas" panose="020B0609020204030204" pitchFamily="49" charset="0"/>
                <a:cs typeface="Consolas" panose="020B0609020204030204" pitchFamily="49" charset="0"/>
              </a:defRPr>
            </a:lvl1pPr>
            <a:lvl2pPr marL="346553" indent="0">
              <a:buNone/>
              <a:defRPr sz="2400">
                <a:solidFill>
                  <a:schemeClr val="tx1"/>
                </a:solidFill>
                <a:latin typeface="Consolas" panose="020B0609020204030204" pitchFamily="49" charset="0"/>
                <a:cs typeface="Consolas" panose="020B0609020204030204" pitchFamily="49" charset="0"/>
              </a:defRPr>
            </a:lvl2pPr>
            <a:lvl3pPr marL="584607" indent="0">
              <a:buNone/>
              <a:defRPr sz="2000">
                <a:solidFill>
                  <a:schemeClr val="tx1"/>
                </a:solidFill>
                <a:latin typeface="Consolas" panose="020B0609020204030204" pitchFamily="49" charset="0"/>
                <a:cs typeface="Consolas" panose="020B0609020204030204" pitchFamily="49" charset="0"/>
              </a:defRPr>
            </a:lvl3pPr>
            <a:lvl4pPr marL="814563" indent="0">
              <a:buNone/>
              <a:defRPr sz="1800">
                <a:solidFill>
                  <a:schemeClr val="tx1"/>
                </a:solidFill>
                <a:latin typeface="Consolas" panose="020B0609020204030204" pitchFamily="49" charset="0"/>
                <a:cs typeface="Consolas" panose="020B0609020204030204" pitchFamily="49" charset="0"/>
              </a:defRPr>
            </a:lvl4pPr>
            <a:lvl5pPr marL="1050997" indent="0">
              <a:buNone/>
              <a:defRPr sz="18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8035320"/>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solidFill>
                  <a:schemeClr val="tx1"/>
                </a:solidFill>
                <a:cs typeface="Segoe UI" pitchFamily="34" charset="0"/>
              </a:rPr>
              <a:t>© Copyright Microsoft Corporation. All rights reserved. </a:t>
            </a:r>
          </a:p>
        </p:txBody>
      </p:sp>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55423456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gray">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solidFill>
                  <a:schemeClr val="tx1"/>
                </a:soli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solidFill>
                  <a:srgbClr val="000000"/>
                </a:soli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55273866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3B095-9858-411D-ADFA-891B42F7B72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BE"/>
          </a:p>
        </p:txBody>
      </p:sp>
      <p:sp>
        <p:nvSpPr>
          <p:cNvPr id="3" name="Subtitle 2">
            <a:extLst>
              <a:ext uri="{FF2B5EF4-FFF2-40B4-BE49-F238E27FC236}">
                <a16:creationId xmlns:a16="http://schemas.microsoft.com/office/drawing/2014/main" id="{EBD227B5-0979-4C7A-A4B3-36E1AAE85C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BE"/>
          </a:p>
        </p:txBody>
      </p:sp>
      <p:sp>
        <p:nvSpPr>
          <p:cNvPr id="4" name="Date Placeholder 3">
            <a:extLst>
              <a:ext uri="{FF2B5EF4-FFF2-40B4-BE49-F238E27FC236}">
                <a16:creationId xmlns:a16="http://schemas.microsoft.com/office/drawing/2014/main" id="{59A394D6-344C-4289-8611-DF64F21D728F}"/>
              </a:ext>
            </a:extLst>
          </p:cNvPr>
          <p:cNvSpPr>
            <a:spLocks noGrp="1"/>
          </p:cNvSpPr>
          <p:nvPr>
            <p:ph type="dt" sz="half" idx="10"/>
          </p:nvPr>
        </p:nvSpPr>
        <p:spPr/>
        <p:txBody>
          <a:bodyPr/>
          <a:lstStyle/>
          <a:p>
            <a:fld id="{6DA9451B-8460-4F92-8DE6-08AC38490319}" type="datetimeFigureOut">
              <a:rPr lang="nl-BE" smtClean="0"/>
              <a:t>31/01/2023</a:t>
            </a:fld>
            <a:endParaRPr lang="nl-BE"/>
          </a:p>
        </p:txBody>
      </p:sp>
      <p:sp>
        <p:nvSpPr>
          <p:cNvPr id="5" name="Footer Placeholder 4">
            <a:extLst>
              <a:ext uri="{FF2B5EF4-FFF2-40B4-BE49-F238E27FC236}">
                <a16:creationId xmlns:a16="http://schemas.microsoft.com/office/drawing/2014/main" id="{5E0F78E4-9A6E-4FC8-899D-23719AEDA947}"/>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18C2A6FB-0A2C-4ADC-9C97-1D82B97B070C}"/>
              </a:ext>
            </a:extLst>
          </p:cNvPr>
          <p:cNvSpPr>
            <a:spLocks noGrp="1"/>
          </p:cNvSpPr>
          <p:nvPr>
            <p:ph type="sldNum" sz="quarter" idx="12"/>
          </p:nvPr>
        </p:nvSpPr>
        <p:spPr/>
        <p:txBody>
          <a:bodyPr/>
          <a:lstStyle/>
          <a:p>
            <a:fld id="{3FCF04EB-B0C8-4FD2-8975-2C27E66B44F2}" type="slidenum">
              <a:rPr lang="nl-BE" smtClean="0"/>
              <a:t>‹#›</a:t>
            </a:fld>
            <a:endParaRPr lang="nl-BE"/>
          </a:p>
        </p:txBody>
      </p:sp>
    </p:spTree>
    <p:extLst>
      <p:ext uri="{BB962C8B-B14F-4D97-AF65-F5344CB8AC3E}">
        <p14:creationId xmlns:p14="http://schemas.microsoft.com/office/powerpoint/2010/main" val="1857920835"/>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A45BA-92F6-464F-80F3-AF79352E957B}"/>
              </a:ext>
            </a:extLst>
          </p:cNvPr>
          <p:cNvSpPr>
            <a:spLocks noGrp="1"/>
          </p:cNvSpPr>
          <p:nvPr>
            <p:ph type="title"/>
          </p:nvPr>
        </p:nvSpPr>
        <p:spPr/>
        <p:txBody>
          <a:bodyPr/>
          <a:lstStyle/>
          <a:p>
            <a:r>
              <a:rPr lang="en-US"/>
              <a:t>Click to edit Master title style</a:t>
            </a:r>
            <a:endParaRPr lang="nl-BE"/>
          </a:p>
        </p:txBody>
      </p:sp>
      <p:sp>
        <p:nvSpPr>
          <p:cNvPr id="3" name="Content Placeholder 2">
            <a:extLst>
              <a:ext uri="{FF2B5EF4-FFF2-40B4-BE49-F238E27FC236}">
                <a16:creationId xmlns:a16="http://schemas.microsoft.com/office/drawing/2014/main" id="{ABD13102-4978-4106-932F-51F4C685B85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49E62284-5983-465C-B523-6DD2443265BE}"/>
              </a:ext>
            </a:extLst>
          </p:cNvPr>
          <p:cNvSpPr>
            <a:spLocks noGrp="1"/>
          </p:cNvSpPr>
          <p:nvPr>
            <p:ph type="dt" sz="half" idx="10"/>
          </p:nvPr>
        </p:nvSpPr>
        <p:spPr/>
        <p:txBody>
          <a:bodyPr/>
          <a:lstStyle/>
          <a:p>
            <a:fld id="{6DA9451B-8460-4F92-8DE6-08AC38490319}" type="datetimeFigureOut">
              <a:rPr lang="nl-BE" smtClean="0"/>
              <a:t>31/01/2023</a:t>
            </a:fld>
            <a:endParaRPr lang="nl-BE"/>
          </a:p>
        </p:txBody>
      </p:sp>
      <p:sp>
        <p:nvSpPr>
          <p:cNvPr id="5" name="Footer Placeholder 4">
            <a:extLst>
              <a:ext uri="{FF2B5EF4-FFF2-40B4-BE49-F238E27FC236}">
                <a16:creationId xmlns:a16="http://schemas.microsoft.com/office/drawing/2014/main" id="{840E5D7D-AB3D-4185-BA27-DE3CE2C60606}"/>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EEE034DB-9BE7-4EAC-ADCB-5BD776685051}"/>
              </a:ext>
            </a:extLst>
          </p:cNvPr>
          <p:cNvSpPr>
            <a:spLocks noGrp="1"/>
          </p:cNvSpPr>
          <p:nvPr>
            <p:ph type="sldNum" sz="quarter" idx="12"/>
          </p:nvPr>
        </p:nvSpPr>
        <p:spPr/>
        <p:txBody>
          <a:bodyPr/>
          <a:lstStyle/>
          <a:p>
            <a:fld id="{3FCF04EB-B0C8-4FD2-8975-2C27E66B44F2}" type="slidenum">
              <a:rPr lang="nl-BE" smtClean="0"/>
              <a:t>‹#›</a:t>
            </a:fld>
            <a:endParaRPr lang="nl-BE"/>
          </a:p>
        </p:txBody>
      </p:sp>
    </p:spTree>
    <p:extLst>
      <p:ext uri="{BB962C8B-B14F-4D97-AF65-F5344CB8AC3E}">
        <p14:creationId xmlns:p14="http://schemas.microsoft.com/office/powerpoint/2010/main" val="721552389"/>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1F560-4265-4852-AB1C-BBC8907C3F4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BE"/>
          </a:p>
        </p:txBody>
      </p:sp>
      <p:sp>
        <p:nvSpPr>
          <p:cNvPr id="3" name="Text Placeholder 2">
            <a:extLst>
              <a:ext uri="{FF2B5EF4-FFF2-40B4-BE49-F238E27FC236}">
                <a16:creationId xmlns:a16="http://schemas.microsoft.com/office/drawing/2014/main" id="{3A5EB37C-AD1F-4017-8887-0A773AA46C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45DF55-E49E-46AB-A0EB-4ED1231ADCC0}"/>
              </a:ext>
            </a:extLst>
          </p:cNvPr>
          <p:cNvSpPr>
            <a:spLocks noGrp="1"/>
          </p:cNvSpPr>
          <p:nvPr>
            <p:ph type="dt" sz="half" idx="10"/>
          </p:nvPr>
        </p:nvSpPr>
        <p:spPr/>
        <p:txBody>
          <a:bodyPr/>
          <a:lstStyle/>
          <a:p>
            <a:fld id="{6DA9451B-8460-4F92-8DE6-08AC38490319}" type="datetimeFigureOut">
              <a:rPr lang="nl-BE" smtClean="0"/>
              <a:t>31/01/2023</a:t>
            </a:fld>
            <a:endParaRPr lang="nl-BE"/>
          </a:p>
        </p:txBody>
      </p:sp>
      <p:sp>
        <p:nvSpPr>
          <p:cNvPr id="5" name="Footer Placeholder 4">
            <a:extLst>
              <a:ext uri="{FF2B5EF4-FFF2-40B4-BE49-F238E27FC236}">
                <a16:creationId xmlns:a16="http://schemas.microsoft.com/office/drawing/2014/main" id="{B8EEB725-72E0-4FE7-9EAC-79B64D6A47A7}"/>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E2018275-13E9-4FF2-B423-20E2F1FFD698}"/>
              </a:ext>
            </a:extLst>
          </p:cNvPr>
          <p:cNvSpPr>
            <a:spLocks noGrp="1"/>
          </p:cNvSpPr>
          <p:nvPr>
            <p:ph type="sldNum" sz="quarter" idx="12"/>
          </p:nvPr>
        </p:nvSpPr>
        <p:spPr/>
        <p:txBody>
          <a:bodyPr/>
          <a:lstStyle/>
          <a:p>
            <a:fld id="{3FCF04EB-B0C8-4FD2-8975-2C27E66B44F2}" type="slidenum">
              <a:rPr lang="nl-BE" smtClean="0"/>
              <a:t>‹#›</a:t>
            </a:fld>
            <a:endParaRPr lang="nl-BE"/>
          </a:p>
        </p:txBody>
      </p:sp>
    </p:spTree>
    <p:extLst>
      <p:ext uri="{BB962C8B-B14F-4D97-AF65-F5344CB8AC3E}">
        <p14:creationId xmlns:p14="http://schemas.microsoft.com/office/powerpoint/2010/main" val="2458342704"/>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53FA1-E5FB-4709-8CA3-20985961C851}"/>
              </a:ext>
            </a:extLst>
          </p:cNvPr>
          <p:cNvSpPr>
            <a:spLocks noGrp="1"/>
          </p:cNvSpPr>
          <p:nvPr>
            <p:ph type="title"/>
          </p:nvPr>
        </p:nvSpPr>
        <p:spPr/>
        <p:txBody>
          <a:bodyPr/>
          <a:lstStyle/>
          <a:p>
            <a:r>
              <a:rPr lang="en-US"/>
              <a:t>Click to edit Master title style</a:t>
            </a:r>
            <a:endParaRPr lang="nl-BE"/>
          </a:p>
        </p:txBody>
      </p:sp>
      <p:sp>
        <p:nvSpPr>
          <p:cNvPr id="3" name="Content Placeholder 2">
            <a:extLst>
              <a:ext uri="{FF2B5EF4-FFF2-40B4-BE49-F238E27FC236}">
                <a16:creationId xmlns:a16="http://schemas.microsoft.com/office/drawing/2014/main" id="{F82EABE3-2F0E-4BDC-AF3D-BFB337CB3FF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Content Placeholder 3">
            <a:extLst>
              <a:ext uri="{FF2B5EF4-FFF2-40B4-BE49-F238E27FC236}">
                <a16:creationId xmlns:a16="http://schemas.microsoft.com/office/drawing/2014/main" id="{140E587C-B158-49BB-A54F-817161FB41E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Date Placeholder 4">
            <a:extLst>
              <a:ext uri="{FF2B5EF4-FFF2-40B4-BE49-F238E27FC236}">
                <a16:creationId xmlns:a16="http://schemas.microsoft.com/office/drawing/2014/main" id="{8A630923-063C-4313-9E63-971DA71679A6}"/>
              </a:ext>
            </a:extLst>
          </p:cNvPr>
          <p:cNvSpPr>
            <a:spLocks noGrp="1"/>
          </p:cNvSpPr>
          <p:nvPr>
            <p:ph type="dt" sz="half" idx="10"/>
          </p:nvPr>
        </p:nvSpPr>
        <p:spPr/>
        <p:txBody>
          <a:bodyPr/>
          <a:lstStyle/>
          <a:p>
            <a:fld id="{6DA9451B-8460-4F92-8DE6-08AC38490319}" type="datetimeFigureOut">
              <a:rPr lang="nl-BE" smtClean="0"/>
              <a:t>31/01/2023</a:t>
            </a:fld>
            <a:endParaRPr lang="nl-BE"/>
          </a:p>
        </p:txBody>
      </p:sp>
      <p:sp>
        <p:nvSpPr>
          <p:cNvPr id="6" name="Footer Placeholder 5">
            <a:extLst>
              <a:ext uri="{FF2B5EF4-FFF2-40B4-BE49-F238E27FC236}">
                <a16:creationId xmlns:a16="http://schemas.microsoft.com/office/drawing/2014/main" id="{857BE021-C6C2-459A-9A88-09E91E24DA97}"/>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A7CA1A0B-D621-4938-B1DD-47A6FBBF63C0}"/>
              </a:ext>
            </a:extLst>
          </p:cNvPr>
          <p:cNvSpPr>
            <a:spLocks noGrp="1"/>
          </p:cNvSpPr>
          <p:nvPr>
            <p:ph type="sldNum" sz="quarter" idx="12"/>
          </p:nvPr>
        </p:nvSpPr>
        <p:spPr/>
        <p:txBody>
          <a:bodyPr/>
          <a:lstStyle/>
          <a:p>
            <a:fld id="{3FCF04EB-B0C8-4FD2-8975-2C27E66B44F2}" type="slidenum">
              <a:rPr lang="nl-BE" smtClean="0"/>
              <a:t>‹#›</a:t>
            </a:fld>
            <a:endParaRPr lang="nl-BE"/>
          </a:p>
        </p:txBody>
      </p:sp>
    </p:spTree>
    <p:extLst>
      <p:ext uri="{BB962C8B-B14F-4D97-AF65-F5344CB8AC3E}">
        <p14:creationId xmlns:p14="http://schemas.microsoft.com/office/powerpoint/2010/main" val="2139589924"/>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323D6-E0C7-4F69-98D3-B81344311CA6}"/>
              </a:ext>
            </a:extLst>
          </p:cNvPr>
          <p:cNvSpPr>
            <a:spLocks noGrp="1"/>
          </p:cNvSpPr>
          <p:nvPr>
            <p:ph type="title"/>
          </p:nvPr>
        </p:nvSpPr>
        <p:spPr>
          <a:xfrm>
            <a:off x="839788" y="365125"/>
            <a:ext cx="10515600" cy="1325563"/>
          </a:xfrm>
        </p:spPr>
        <p:txBody>
          <a:bodyPr/>
          <a:lstStyle/>
          <a:p>
            <a:r>
              <a:rPr lang="en-US"/>
              <a:t>Click to edit Master title style</a:t>
            </a:r>
            <a:endParaRPr lang="nl-BE"/>
          </a:p>
        </p:txBody>
      </p:sp>
      <p:sp>
        <p:nvSpPr>
          <p:cNvPr id="3" name="Text Placeholder 2">
            <a:extLst>
              <a:ext uri="{FF2B5EF4-FFF2-40B4-BE49-F238E27FC236}">
                <a16:creationId xmlns:a16="http://schemas.microsoft.com/office/drawing/2014/main" id="{C7F96855-4D63-4330-AF8E-B76B6812DA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979981-4920-48C9-A9B8-76B21A5AF70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Text Placeholder 4">
            <a:extLst>
              <a:ext uri="{FF2B5EF4-FFF2-40B4-BE49-F238E27FC236}">
                <a16:creationId xmlns:a16="http://schemas.microsoft.com/office/drawing/2014/main" id="{0BD2ACCB-7D61-4779-920C-D6E7BB181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49070F8-4718-43A6-9015-E3733381E75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7" name="Date Placeholder 6">
            <a:extLst>
              <a:ext uri="{FF2B5EF4-FFF2-40B4-BE49-F238E27FC236}">
                <a16:creationId xmlns:a16="http://schemas.microsoft.com/office/drawing/2014/main" id="{19F2BC9E-2025-4DD3-9763-14CB6544B514}"/>
              </a:ext>
            </a:extLst>
          </p:cNvPr>
          <p:cNvSpPr>
            <a:spLocks noGrp="1"/>
          </p:cNvSpPr>
          <p:nvPr>
            <p:ph type="dt" sz="half" idx="10"/>
          </p:nvPr>
        </p:nvSpPr>
        <p:spPr/>
        <p:txBody>
          <a:bodyPr/>
          <a:lstStyle/>
          <a:p>
            <a:fld id="{6DA9451B-8460-4F92-8DE6-08AC38490319}" type="datetimeFigureOut">
              <a:rPr lang="nl-BE" smtClean="0"/>
              <a:t>31/01/2023</a:t>
            </a:fld>
            <a:endParaRPr lang="nl-BE"/>
          </a:p>
        </p:txBody>
      </p:sp>
      <p:sp>
        <p:nvSpPr>
          <p:cNvPr id="8" name="Footer Placeholder 7">
            <a:extLst>
              <a:ext uri="{FF2B5EF4-FFF2-40B4-BE49-F238E27FC236}">
                <a16:creationId xmlns:a16="http://schemas.microsoft.com/office/drawing/2014/main" id="{4E384D77-939B-44D9-9DA0-E54C3D771906}"/>
              </a:ext>
            </a:extLst>
          </p:cNvPr>
          <p:cNvSpPr>
            <a:spLocks noGrp="1"/>
          </p:cNvSpPr>
          <p:nvPr>
            <p:ph type="ftr" sz="quarter" idx="11"/>
          </p:nvPr>
        </p:nvSpPr>
        <p:spPr/>
        <p:txBody>
          <a:bodyPr/>
          <a:lstStyle/>
          <a:p>
            <a:endParaRPr lang="nl-BE"/>
          </a:p>
        </p:txBody>
      </p:sp>
      <p:sp>
        <p:nvSpPr>
          <p:cNvPr id="9" name="Slide Number Placeholder 8">
            <a:extLst>
              <a:ext uri="{FF2B5EF4-FFF2-40B4-BE49-F238E27FC236}">
                <a16:creationId xmlns:a16="http://schemas.microsoft.com/office/drawing/2014/main" id="{7AF0357D-8E02-415A-8F88-328175F1A1B8}"/>
              </a:ext>
            </a:extLst>
          </p:cNvPr>
          <p:cNvSpPr>
            <a:spLocks noGrp="1"/>
          </p:cNvSpPr>
          <p:nvPr>
            <p:ph type="sldNum" sz="quarter" idx="12"/>
          </p:nvPr>
        </p:nvSpPr>
        <p:spPr/>
        <p:txBody>
          <a:bodyPr/>
          <a:lstStyle/>
          <a:p>
            <a:fld id="{3FCF04EB-B0C8-4FD2-8975-2C27E66B44F2}" type="slidenum">
              <a:rPr lang="nl-BE" smtClean="0"/>
              <a:t>‹#›</a:t>
            </a:fld>
            <a:endParaRPr lang="nl-BE"/>
          </a:p>
        </p:txBody>
      </p:sp>
    </p:spTree>
    <p:extLst>
      <p:ext uri="{BB962C8B-B14F-4D97-AF65-F5344CB8AC3E}">
        <p14:creationId xmlns:p14="http://schemas.microsoft.com/office/powerpoint/2010/main" val="6829963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5B23B4-CAE9-474D-8AFA-C54B089F26F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de-AT"/>
          </a:p>
        </p:txBody>
      </p:sp>
      <p:sp>
        <p:nvSpPr>
          <p:cNvPr id="3" name="Vertical Text Placeholder 2">
            <a:extLst>
              <a:ext uri="{FF2B5EF4-FFF2-40B4-BE49-F238E27FC236}">
                <a16:creationId xmlns:a16="http://schemas.microsoft.com/office/drawing/2014/main" id="{79AADDA8-A0F8-4C9D-8010-81C3448DC0F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e Placeholder 3">
            <a:extLst>
              <a:ext uri="{FF2B5EF4-FFF2-40B4-BE49-F238E27FC236}">
                <a16:creationId xmlns:a16="http://schemas.microsoft.com/office/drawing/2014/main" id="{6705C4FF-4295-4D56-9E42-1C2A282439DB}"/>
              </a:ext>
            </a:extLst>
          </p:cNvPr>
          <p:cNvSpPr>
            <a:spLocks noGrp="1"/>
          </p:cNvSpPr>
          <p:nvPr>
            <p:ph type="dt" sz="half" idx="10"/>
          </p:nvPr>
        </p:nvSpPr>
        <p:spPr/>
        <p:txBody>
          <a:bodyPr/>
          <a:lstStyle/>
          <a:p>
            <a:fld id="{38CB11D4-4DEE-4EF6-8CE6-2F99C891F258}" type="datetimeFigureOut">
              <a:rPr lang="de-AT" smtClean="0"/>
              <a:t>31.01.2023</a:t>
            </a:fld>
            <a:endParaRPr lang="de-AT"/>
          </a:p>
        </p:txBody>
      </p:sp>
      <p:sp>
        <p:nvSpPr>
          <p:cNvPr id="5" name="Footer Placeholder 4">
            <a:extLst>
              <a:ext uri="{FF2B5EF4-FFF2-40B4-BE49-F238E27FC236}">
                <a16:creationId xmlns:a16="http://schemas.microsoft.com/office/drawing/2014/main" id="{874C87EB-F7F5-4867-B2B9-C00C92BC1858}"/>
              </a:ext>
            </a:extLst>
          </p:cNvPr>
          <p:cNvSpPr>
            <a:spLocks noGrp="1"/>
          </p:cNvSpPr>
          <p:nvPr>
            <p:ph type="ftr" sz="quarter" idx="11"/>
          </p:nvPr>
        </p:nvSpPr>
        <p:spPr/>
        <p:txBody>
          <a:bodyPr/>
          <a:lstStyle/>
          <a:p>
            <a:endParaRPr lang="de-AT"/>
          </a:p>
        </p:txBody>
      </p:sp>
      <p:sp>
        <p:nvSpPr>
          <p:cNvPr id="6" name="Slide Number Placeholder 5">
            <a:extLst>
              <a:ext uri="{FF2B5EF4-FFF2-40B4-BE49-F238E27FC236}">
                <a16:creationId xmlns:a16="http://schemas.microsoft.com/office/drawing/2014/main" id="{C47D5196-EA55-4D43-B51E-CB53DD0D8F09}"/>
              </a:ext>
            </a:extLst>
          </p:cNvPr>
          <p:cNvSpPr>
            <a:spLocks noGrp="1"/>
          </p:cNvSpPr>
          <p:nvPr>
            <p:ph type="sldNum" sz="quarter" idx="12"/>
          </p:nvPr>
        </p:nvSpPr>
        <p:spPr/>
        <p:txBody>
          <a:bodyPr/>
          <a:lstStyle/>
          <a:p>
            <a:fld id="{86AB5FD6-F28C-4C22-9FAB-3435F612BFC3}" type="slidenum">
              <a:rPr lang="de-AT" smtClean="0"/>
              <a:t>‹#›</a:t>
            </a:fld>
            <a:endParaRPr lang="de-AT"/>
          </a:p>
        </p:txBody>
      </p:sp>
    </p:spTree>
    <p:extLst>
      <p:ext uri="{BB962C8B-B14F-4D97-AF65-F5344CB8AC3E}">
        <p14:creationId xmlns:p14="http://schemas.microsoft.com/office/powerpoint/2010/main" val="4081591169"/>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D8C29-F95C-4F57-81C4-D6F69BBAABFB}"/>
              </a:ext>
            </a:extLst>
          </p:cNvPr>
          <p:cNvSpPr>
            <a:spLocks noGrp="1"/>
          </p:cNvSpPr>
          <p:nvPr>
            <p:ph type="title"/>
          </p:nvPr>
        </p:nvSpPr>
        <p:spPr/>
        <p:txBody>
          <a:bodyPr/>
          <a:lstStyle/>
          <a:p>
            <a:r>
              <a:rPr lang="en-US"/>
              <a:t>Click to edit Master title style</a:t>
            </a:r>
            <a:endParaRPr lang="nl-BE"/>
          </a:p>
        </p:txBody>
      </p:sp>
      <p:sp>
        <p:nvSpPr>
          <p:cNvPr id="3" name="Date Placeholder 2">
            <a:extLst>
              <a:ext uri="{FF2B5EF4-FFF2-40B4-BE49-F238E27FC236}">
                <a16:creationId xmlns:a16="http://schemas.microsoft.com/office/drawing/2014/main" id="{E56A6F99-941E-47D2-B1FA-79DDC10D15B2}"/>
              </a:ext>
            </a:extLst>
          </p:cNvPr>
          <p:cNvSpPr>
            <a:spLocks noGrp="1"/>
          </p:cNvSpPr>
          <p:nvPr>
            <p:ph type="dt" sz="half" idx="10"/>
          </p:nvPr>
        </p:nvSpPr>
        <p:spPr/>
        <p:txBody>
          <a:bodyPr/>
          <a:lstStyle/>
          <a:p>
            <a:fld id="{6DA9451B-8460-4F92-8DE6-08AC38490319}" type="datetimeFigureOut">
              <a:rPr lang="nl-BE" smtClean="0"/>
              <a:t>31/01/2023</a:t>
            </a:fld>
            <a:endParaRPr lang="nl-BE"/>
          </a:p>
        </p:txBody>
      </p:sp>
      <p:sp>
        <p:nvSpPr>
          <p:cNvPr id="4" name="Footer Placeholder 3">
            <a:extLst>
              <a:ext uri="{FF2B5EF4-FFF2-40B4-BE49-F238E27FC236}">
                <a16:creationId xmlns:a16="http://schemas.microsoft.com/office/drawing/2014/main" id="{719DA0BC-0C1E-4134-80CA-F61758147184}"/>
              </a:ext>
            </a:extLst>
          </p:cNvPr>
          <p:cNvSpPr>
            <a:spLocks noGrp="1"/>
          </p:cNvSpPr>
          <p:nvPr>
            <p:ph type="ftr" sz="quarter" idx="11"/>
          </p:nvPr>
        </p:nvSpPr>
        <p:spPr/>
        <p:txBody>
          <a:bodyPr/>
          <a:lstStyle/>
          <a:p>
            <a:endParaRPr lang="nl-BE"/>
          </a:p>
        </p:txBody>
      </p:sp>
      <p:sp>
        <p:nvSpPr>
          <p:cNvPr id="5" name="Slide Number Placeholder 4">
            <a:extLst>
              <a:ext uri="{FF2B5EF4-FFF2-40B4-BE49-F238E27FC236}">
                <a16:creationId xmlns:a16="http://schemas.microsoft.com/office/drawing/2014/main" id="{3D6AC4B9-785B-457B-ABE7-5463A8E0CB1F}"/>
              </a:ext>
            </a:extLst>
          </p:cNvPr>
          <p:cNvSpPr>
            <a:spLocks noGrp="1"/>
          </p:cNvSpPr>
          <p:nvPr>
            <p:ph type="sldNum" sz="quarter" idx="12"/>
          </p:nvPr>
        </p:nvSpPr>
        <p:spPr/>
        <p:txBody>
          <a:bodyPr/>
          <a:lstStyle/>
          <a:p>
            <a:fld id="{3FCF04EB-B0C8-4FD2-8975-2C27E66B44F2}" type="slidenum">
              <a:rPr lang="nl-BE" smtClean="0"/>
              <a:t>‹#›</a:t>
            </a:fld>
            <a:endParaRPr lang="nl-BE"/>
          </a:p>
        </p:txBody>
      </p:sp>
    </p:spTree>
    <p:extLst>
      <p:ext uri="{BB962C8B-B14F-4D97-AF65-F5344CB8AC3E}">
        <p14:creationId xmlns:p14="http://schemas.microsoft.com/office/powerpoint/2010/main" val="3936712474"/>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ADD40A-8345-4BA1-8E02-F3EAEC1A01FC}"/>
              </a:ext>
            </a:extLst>
          </p:cNvPr>
          <p:cNvSpPr>
            <a:spLocks noGrp="1"/>
          </p:cNvSpPr>
          <p:nvPr>
            <p:ph type="dt" sz="half" idx="10"/>
          </p:nvPr>
        </p:nvSpPr>
        <p:spPr/>
        <p:txBody>
          <a:bodyPr/>
          <a:lstStyle/>
          <a:p>
            <a:fld id="{6DA9451B-8460-4F92-8DE6-08AC38490319}" type="datetimeFigureOut">
              <a:rPr lang="nl-BE" smtClean="0"/>
              <a:t>31/01/2023</a:t>
            </a:fld>
            <a:endParaRPr lang="nl-BE"/>
          </a:p>
        </p:txBody>
      </p:sp>
      <p:sp>
        <p:nvSpPr>
          <p:cNvPr id="3" name="Footer Placeholder 2">
            <a:extLst>
              <a:ext uri="{FF2B5EF4-FFF2-40B4-BE49-F238E27FC236}">
                <a16:creationId xmlns:a16="http://schemas.microsoft.com/office/drawing/2014/main" id="{919B1E26-EA80-4A2D-A814-6D834CCD5110}"/>
              </a:ext>
            </a:extLst>
          </p:cNvPr>
          <p:cNvSpPr>
            <a:spLocks noGrp="1"/>
          </p:cNvSpPr>
          <p:nvPr>
            <p:ph type="ftr" sz="quarter" idx="11"/>
          </p:nvPr>
        </p:nvSpPr>
        <p:spPr/>
        <p:txBody>
          <a:bodyPr/>
          <a:lstStyle/>
          <a:p>
            <a:endParaRPr lang="nl-BE"/>
          </a:p>
        </p:txBody>
      </p:sp>
      <p:sp>
        <p:nvSpPr>
          <p:cNvPr id="4" name="Slide Number Placeholder 3">
            <a:extLst>
              <a:ext uri="{FF2B5EF4-FFF2-40B4-BE49-F238E27FC236}">
                <a16:creationId xmlns:a16="http://schemas.microsoft.com/office/drawing/2014/main" id="{DD11BDB0-9BF1-483A-8AA4-005419564D3C}"/>
              </a:ext>
            </a:extLst>
          </p:cNvPr>
          <p:cNvSpPr>
            <a:spLocks noGrp="1"/>
          </p:cNvSpPr>
          <p:nvPr>
            <p:ph type="sldNum" sz="quarter" idx="12"/>
          </p:nvPr>
        </p:nvSpPr>
        <p:spPr/>
        <p:txBody>
          <a:bodyPr/>
          <a:lstStyle/>
          <a:p>
            <a:fld id="{3FCF04EB-B0C8-4FD2-8975-2C27E66B44F2}" type="slidenum">
              <a:rPr lang="nl-BE" smtClean="0"/>
              <a:t>‹#›</a:t>
            </a:fld>
            <a:endParaRPr lang="nl-BE"/>
          </a:p>
        </p:txBody>
      </p:sp>
    </p:spTree>
    <p:extLst>
      <p:ext uri="{BB962C8B-B14F-4D97-AF65-F5344CB8AC3E}">
        <p14:creationId xmlns:p14="http://schemas.microsoft.com/office/powerpoint/2010/main" val="4108981564"/>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F59FB-805E-46F6-B781-456CCED3D9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BE"/>
          </a:p>
        </p:txBody>
      </p:sp>
      <p:sp>
        <p:nvSpPr>
          <p:cNvPr id="3" name="Content Placeholder 2">
            <a:extLst>
              <a:ext uri="{FF2B5EF4-FFF2-40B4-BE49-F238E27FC236}">
                <a16:creationId xmlns:a16="http://schemas.microsoft.com/office/drawing/2014/main" id="{9D939E7E-D639-46BB-B65E-425EFAFDF4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Text Placeholder 3">
            <a:extLst>
              <a:ext uri="{FF2B5EF4-FFF2-40B4-BE49-F238E27FC236}">
                <a16:creationId xmlns:a16="http://schemas.microsoft.com/office/drawing/2014/main" id="{77174361-97D2-459E-8C6F-C3EB91876D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F4400F-385C-4A50-980D-67A96B8452FA}"/>
              </a:ext>
            </a:extLst>
          </p:cNvPr>
          <p:cNvSpPr>
            <a:spLocks noGrp="1"/>
          </p:cNvSpPr>
          <p:nvPr>
            <p:ph type="dt" sz="half" idx="10"/>
          </p:nvPr>
        </p:nvSpPr>
        <p:spPr/>
        <p:txBody>
          <a:bodyPr/>
          <a:lstStyle/>
          <a:p>
            <a:fld id="{6DA9451B-8460-4F92-8DE6-08AC38490319}" type="datetimeFigureOut">
              <a:rPr lang="nl-BE" smtClean="0"/>
              <a:t>31/01/2023</a:t>
            </a:fld>
            <a:endParaRPr lang="nl-BE"/>
          </a:p>
        </p:txBody>
      </p:sp>
      <p:sp>
        <p:nvSpPr>
          <p:cNvPr id="6" name="Footer Placeholder 5">
            <a:extLst>
              <a:ext uri="{FF2B5EF4-FFF2-40B4-BE49-F238E27FC236}">
                <a16:creationId xmlns:a16="http://schemas.microsoft.com/office/drawing/2014/main" id="{14DE6BF2-BAAF-49AE-9924-2050F771A86D}"/>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709E3F29-542D-44BF-93DE-B60EF1DA6A8E}"/>
              </a:ext>
            </a:extLst>
          </p:cNvPr>
          <p:cNvSpPr>
            <a:spLocks noGrp="1"/>
          </p:cNvSpPr>
          <p:nvPr>
            <p:ph type="sldNum" sz="quarter" idx="12"/>
          </p:nvPr>
        </p:nvSpPr>
        <p:spPr/>
        <p:txBody>
          <a:bodyPr/>
          <a:lstStyle/>
          <a:p>
            <a:fld id="{3FCF04EB-B0C8-4FD2-8975-2C27E66B44F2}" type="slidenum">
              <a:rPr lang="nl-BE" smtClean="0"/>
              <a:t>‹#›</a:t>
            </a:fld>
            <a:endParaRPr lang="nl-BE"/>
          </a:p>
        </p:txBody>
      </p:sp>
    </p:spTree>
    <p:extLst>
      <p:ext uri="{BB962C8B-B14F-4D97-AF65-F5344CB8AC3E}">
        <p14:creationId xmlns:p14="http://schemas.microsoft.com/office/powerpoint/2010/main" val="1004137920"/>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37989-DFFB-4588-BDE9-4AB145D290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BE"/>
          </a:p>
        </p:txBody>
      </p:sp>
      <p:sp>
        <p:nvSpPr>
          <p:cNvPr id="3" name="Picture Placeholder 2">
            <a:extLst>
              <a:ext uri="{FF2B5EF4-FFF2-40B4-BE49-F238E27FC236}">
                <a16:creationId xmlns:a16="http://schemas.microsoft.com/office/drawing/2014/main" id="{FED0595D-55CA-4C39-B56D-113502B775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a:extLst>
              <a:ext uri="{FF2B5EF4-FFF2-40B4-BE49-F238E27FC236}">
                <a16:creationId xmlns:a16="http://schemas.microsoft.com/office/drawing/2014/main" id="{36A96ACB-F9F2-414A-BBC5-53593F7CDA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BDD8F2-38C4-4E78-A5F6-9A052CF4D6A8}"/>
              </a:ext>
            </a:extLst>
          </p:cNvPr>
          <p:cNvSpPr>
            <a:spLocks noGrp="1"/>
          </p:cNvSpPr>
          <p:nvPr>
            <p:ph type="dt" sz="half" idx="10"/>
          </p:nvPr>
        </p:nvSpPr>
        <p:spPr/>
        <p:txBody>
          <a:bodyPr/>
          <a:lstStyle/>
          <a:p>
            <a:fld id="{6DA9451B-8460-4F92-8DE6-08AC38490319}" type="datetimeFigureOut">
              <a:rPr lang="nl-BE" smtClean="0"/>
              <a:t>31/01/2023</a:t>
            </a:fld>
            <a:endParaRPr lang="nl-BE"/>
          </a:p>
        </p:txBody>
      </p:sp>
      <p:sp>
        <p:nvSpPr>
          <p:cNvPr id="6" name="Footer Placeholder 5">
            <a:extLst>
              <a:ext uri="{FF2B5EF4-FFF2-40B4-BE49-F238E27FC236}">
                <a16:creationId xmlns:a16="http://schemas.microsoft.com/office/drawing/2014/main" id="{E2F48D60-DA25-48F5-81D5-C6E2FDED096C}"/>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697617AA-E43B-4549-B98B-C6DA2172792E}"/>
              </a:ext>
            </a:extLst>
          </p:cNvPr>
          <p:cNvSpPr>
            <a:spLocks noGrp="1"/>
          </p:cNvSpPr>
          <p:nvPr>
            <p:ph type="sldNum" sz="quarter" idx="12"/>
          </p:nvPr>
        </p:nvSpPr>
        <p:spPr/>
        <p:txBody>
          <a:bodyPr/>
          <a:lstStyle/>
          <a:p>
            <a:fld id="{3FCF04EB-B0C8-4FD2-8975-2C27E66B44F2}" type="slidenum">
              <a:rPr lang="nl-BE" smtClean="0"/>
              <a:t>‹#›</a:t>
            </a:fld>
            <a:endParaRPr lang="nl-BE"/>
          </a:p>
        </p:txBody>
      </p:sp>
    </p:spTree>
    <p:extLst>
      <p:ext uri="{BB962C8B-B14F-4D97-AF65-F5344CB8AC3E}">
        <p14:creationId xmlns:p14="http://schemas.microsoft.com/office/powerpoint/2010/main" val="1943760538"/>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9C2EB-6CAE-47C9-8480-3D15368F01B7}"/>
              </a:ext>
            </a:extLst>
          </p:cNvPr>
          <p:cNvSpPr>
            <a:spLocks noGrp="1"/>
          </p:cNvSpPr>
          <p:nvPr>
            <p:ph type="title"/>
          </p:nvPr>
        </p:nvSpPr>
        <p:spPr/>
        <p:txBody>
          <a:bodyPr/>
          <a:lstStyle/>
          <a:p>
            <a:r>
              <a:rPr lang="en-US"/>
              <a:t>Click to edit Master title style</a:t>
            </a:r>
            <a:endParaRPr lang="nl-BE"/>
          </a:p>
        </p:txBody>
      </p:sp>
      <p:sp>
        <p:nvSpPr>
          <p:cNvPr id="3" name="Vertical Text Placeholder 2">
            <a:extLst>
              <a:ext uri="{FF2B5EF4-FFF2-40B4-BE49-F238E27FC236}">
                <a16:creationId xmlns:a16="http://schemas.microsoft.com/office/drawing/2014/main" id="{63BE2137-2834-4D8C-8194-04C47030C13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32654E48-F3CC-4E67-88BE-99229E4E67F4}"/>
              </a:ext>
            </a:extLst>
          </p:cNvPr>
          <p:cNvSpPr>
            <a:spLocks noGrp="1"/>
          </p:cNvSpPr>
          <p:nvPr>
            <p:ph type="dt" sz="half" idx="10"/>
          </p:nvPr>
        </p:nvSpPr>
        <p:spPr/>
        <p:txBody>
          <a:bodyPr/>
          <a:lstStyle/>
          <a:p>
            <a:fld id="{6DA9451B-8460-4F92-8DE6-08AC38490319}" type="datetimeFigureOut">
              <a:rPr lang="nl-BE" smtClean="0"/>
              <a:t>31/01/2023</a:t>
            </a:fld>
            <a:endParaRPr lang="nl-BE"/>
          </a:p>
        </p:txBody>
      </p:sp>
      <p:sp>
        <p:nvSpPr>
          <p:cNvPr id="5" name="Footer Placeholder 4">
            <a:extLst>
              <a:ext uri="{FF2B5EF4-FFF2-40B4-BE49-F238E27FC236}">
                <a16:creationId xmlns:a16="http://schemas.microsoft.com/office/drawing/2014/main" id="{128758B0-E4BE-461D-9B89-4D14B44970A2}"/>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C81CF9F3-5C78-4BFD-9319-F245A1978BE5}"/>
              </a:ext>
            </a:extLst>
          </p:cNvPr>
          <p:cNvSpPr>
            <a:spLocks noGrp="1"/>
          </p:cNvSpPr>
          <p:nvPr>
            <p:ph type="sldNum" sz="quarter" idx="12"/>
          </p:nvPr>
        </p:nvSpPr>
        <p:spPr/>
        <p:txBody>
          <a:bodyPr/>
          <a:lstStyle/>
          <a:p>
            <a:fld id="{3FCF04EB-B0C8-4FD2-8975-2C27E66B44F2}" type="slidenum">
              <a:rPr lang="nl-BE" smtClean="0"/>
              <a:t>‹#›</a:t>
            </a:fld>
            <a:endParaRPr lang="nl-BE"/>
          </a:p>
        </p:txBody>
      </p:sp>
    </p:spTree>
    <p:extLst>
      <p:ext uri="{BB962C8B-B14F-4D97-AF65-F5344CB8AC3E}">
        <p14:creationId xmlns:p14="http://schemas.microsoft.com/office/powerpoint/2010/main" val="644032579"/>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38DE17-6EE2-4C04-962C-A561892CFAD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BE"/>
          </a:p>
        </p:txBody>
      </p:sp>
      <p:sp>
        <p:nvSpPr>
          <p:cNvPr id="3" name="Vertical Text Placeholder 2">
            <a:extLst>
              <a:ext uri="{FF2B5EF4-FFF2-40B4-BE49-F238E27FC236}">
                <a16:creationId xmlns:a16="http://schemas.microsoft.com/office/drawing/2014/main" id="{EA55804A-E1E2-41E1-9DEE-EABF23CD712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71BB81E5-743F-43E6-AA9B-243CC1732582}"/>
              </a:ext>
            </a:extLst>
          </p:cNvPr>
          <p:cNvSpPr>
            <a:spLocks noGrp="1"/>
          </p:cNvSpPr>
          <p:nvPr>
            <p:ph type="dt" sz="half" idx="10"/>
          </p:nvPr>
        </p:nvSpPr>
        <p:spPr/>
        <p:txBody>
          <a:bodyPr/>
          <a:lstStyle/>
          <a:p>
            <a:fld id="{6DA9451B-8460-4F92-8DE6-08AC38490319}" type="datetimeFigureOut">
              <a:rPr lang="nl-BE" smtClean="0"/>
              <a:t>31/01/2023</a:t>
            </a:fld>
            <a:endParaRPr lang="nl-BE"/>
          </a:p>
        </p:txBody>
      </p:sp>
      <p:sp>
        <p:nvSpPr>
          <p:cNvPr id="5" name="Footer Placeholder 4">
            <a:extLst>
              <a:ext uri="{FF2B5EF4-FFF2-40B4-BE49-F238E27FC236}">
                <a16:creationId xmlns:a16="http://schemas.microsoft.com/office/drawing/2014/main" id="{2607F613-A401-4D0A-85A7-74BD42FB8889}"/>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5872DD18-3EAF-452C-B378-BA3269FE5C2C}"/>
              </a:ext>
            </a:extLst>
          </p:cNvPr>
          <p:cNvSpPr>
            <a:spLocks noGrp="1"/>
          </p:cNvSpPr>
          <p:nvPr>
            <p:ph type="sldNum" sz="quarter" idx="12"/>
          </p:nvPr>
        </p:nvSpPr>
        <p:spPr/>
        <p:txBody>
          <a:bodyPr/>
          <a:lstStyle/>
          <a:p>
            <a:fld id="{3FCF04EB-B0C8-4FD2-8975-2C27E66B44F2}" type="slidenum">
              <a:rPr lang="nl-BE" smtClean="0"/>
              <a:t>‹#›</a:t>
            </a:fld>
            <a:endParaRPr lang="nl-BE"/>
          </a:p>
        </p:txBody>
      </p:sp>
    </p:spTree>
    <p:extLst>
      <p:ext uri="{BB962C8B-B14F-4D97-AF65-F5344CB8AC3E}">
        <p14:creationId xmlns:p14="http://schemas.microsoft.com/office/powerpoint/2010/main" val="4236724344"/>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userDrawn="1">
  <p:cSld name="2_Two Column Non-bulleted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42" y="1189177"/>
            <a:ext cx="11502608" cy="1784147"/>
          </a:xfrm>
        </p:spPr>
        <p:txBody>
          <a:bodyPr wrap="square">
            <a:spAutoFit/>
          </a:bodyPr>
          <a:lstStyle>
            <a:lvl1pPr marL="0" indent="0">
              <a:spcBef>
                <a:spcPts val="1200"/>
              </a:spcBef>
              <a:buClr>
                <a:schemeClr val="tx1"/>
              </a:buClr>
              <a:buFont typeface="Wingdings" pitchFamily="2" charset="2"/>
              <a:buNone/>
              <a:defRPr sz="3527"/>
            </a:lvl1pPr>
            <a:lvl2pPr marL="0" indent="0">
              <a:buNone/>
              <a:defRPr sz="1961"/>
            </a:lvl2pPr>
            <a:lvl3pPr marL="227122" indent="0">
              <a:buNone/>
              <a:tabLst/>
              <a:defRPr sz="1961"/>
            </a:lvl3pPr>
            <a:lvl4pPr marL="451132" indent="0">
              <a:buNone/>
              <a:defRPr/>
            </a:lvl4pPr>
            <a:lvl5pPr marL="672032"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2"/>
          <p:cNvSpPr>
            <a:spLocks noGrp="1"/>
          </p:cNvSpPr>
          <p:nvPr>
            <p:ph type="ftr" sz="quarter" idx="12"/>
          </p:nvPr>
        </p:nvSpPr>
        <p:spPr/>
        <p:txBody>
          <a:bodyPr/>
          <a:lstStyle/>
          <a:p>
            <a:r>
              <a:rPr lang="en-US"/>
              <a:t>MICROSOFT CONFIDENTIAL</a:t>
            </a:r>
          </a:p>
        </p:txBody>
      </p:sp>
      <p:sp>
        <p:nvSpPr>
          <p:cNvPr id="6" name="Slide Number Placeholder 5"/>
          <p:cNvSpPr>
            <a:spLocks noGrp="1"/>
          </p:cNvSpPr>
          <p:nvPr>
            <p:ph type="sldNum" sz="quarter" idx="13"/>
          </p:nvPr>
        </p:nvSpPr>
        <p:spPr/>
        <p:txBody>
          <a:bodyPr/>
          <a:lstStyle/>
          <a:p>
            <a:fld id="{2416B665-83EA-4666-9A59-A98C54051106}" type="slidenum">
              <a:rPr lang="en-US" smtClean="0"/>
              <a:pPr/>
              <a:t>‹#›</a:t>
            </a:fld>
            <a:endParaRPr lang="en-US"/>
          </a:p>
        </p:txBody>
      </p:sp>
      <p:grpSp>
        <p:nvGrpSpPr>
          <p:cNvPr id="9" name="Group 8"/>
          <p:cNvGrpSpPr/>
          <p:nvPr userDrawn="1"/>
        </p:nvGrpSpPr>
        <p:grpSpPr>
          <a:xfrm>
            <a:off x="0" y="420642"/>
            <a:ext cx="12192000" cy="479343"/>
            <a:chOff x="0" y="420640"/>
            <a:chExt cx="12192000" cy="479343"/>
          </a:xfrm>
        </p:grpSpPr>
        <p:sp>
          <p:nvSpPr>
            <p:cNvPr id="7" name="Freeform: Shape 8"/>
            <p:cNvSpPr/>
            <p:nvPr userDrawn="1"/>
          </p:nvSpPr>
          <p:spPr bwMode="auto">
            <a:xfrm>
              <a:off x="689392" y="420640"/>
              <a:ext cx="11502608" cy="479343"/>
            </a:xfrm>
            <a:custGeom>
              <a:avLst/>
              <a:gdLst>
                <a:gd name="connsiteX0" fmla="*/ 0 w 11618259"/>
                <a:gd name="connsiteY0" fmla="*/ 0 h 516367"/>
                <a:gd name="connsiteX1" fmla="*/ 0 w 11618259"/>
                <a:gd name="connsiteY1" fmla="*/ 516367 h 516367"/>
                <a:gd name="connsiteX2" fmla="*/ 11618259 w 11618259"/>
                <a:gd name="connsiteY2" fmla="*/ 516367 h 516367"/>
              </a:gdLst>
              <a:ahLst/>
              <a:cxnLst>
                <a:cxn ang="0">
                  <a:pos x="connsiteX0" y="connsiteY0"/>
                </a:cxn>
                <a:cxn ang="0">
                  <a:pos x="connsiteX1" y="connsiteY1"/>
                </a:cxn>
                <a:cxn ang="0">
                  <a:pos x="connsiteX2" y="connsiteY2"/>
                </a:cxn>
              </a:cxnLst>
              <a:rect l="l" t="t" r="r" b="b"/>
              <a:pathLst>
                <a:path w="11618259" h="516367">
                  <a:moveTo>
                    <a:pt x="0" y="0"/>
                  </a:moveTo>
                  <a:lnTo>
                    <a:pt x="0" y="516367"/>
                  </a:lnTo>
                  <a:lnTo>
                    <a:pt x="11618259" y="516367"/>
                  </a:lnTo>
                </a:path>
              </a:pathLst>
            </a:custGeom>
            <a:noFill/>
            <a:ln w="15875"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65">
                <a:solidFill>
                  <a:schemeClr val="tx1"/>
                </a:solidFill>
              </a:endParaRPr>
            </a:p>
          </p:txBody>
        </p:sp>
        <p:cxnSp>
          <p:nvCxnSpPr>
            <p:cNvPr id="8" name="Straight Connector 7"/>
            <p:cNvCxnSpPr/>
            <p:nvPr userDrawn="1"/>
          </p:nvCxnSpPr>
          <p:spPr>
            <a:xfrm flipH="1">
              <a:off x="0" y="899983"/>
              <a:ext cx="678238" cy="0"/>
            </a:xfrm>
            <a:prstGeom prst="line">
              <a:avLst/>
            </a:prstGeom>
            <a:noFill/>
            <a:ln w="15875"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cxnSp>
      </p:grpSp>
      <p:sp>
        <p:nvSpPr>
          <p:cNvPr id="12" name="Title 1"/>
          <p:cNvSpPr>
            <a:spLocks noGrp="1"/>
          </p:cNvSpPr>
          <p:nvPr>
            <p:ph type="title"/>
          </p:nvPr>
        </p:nvSpPr>
        <p:spPr>
          <a:xfrm>
            <a:off x="1210256" y="217725"/>
            <a:ext cx="10003475" cy="482440"/>
          </a:xfrm>
          <a:prstGeom prst="rect">
            <a:avLst/>
          </a:prstGeom>
        </p:spPr>
        <p:txBody>
          <a:bodyPr anchor="b"/>
          <a:lstStyle>
            <a:lvl1pPr>
              <a:lnSpc>
                <a:spcPct val="100000"/>
              </a:lnSpc>
              <a:defRPr sz="3135"/>
            </a:lvl1pPr>
          </a:lstStyle>
          <a:p>
            <a:r>
              <a:rPr lang="en-US"/>
              <a:t>Click to edit Master title style</a:t>
            </a:r>
          </a:p>
        </p:txBody>
      </p:sp>
      <p:grpSp>
        <p:nvGrpSpPr>
          <p:cNvPr id="13" name="Group 12"/>
          <p:cNvGrpSpPr/>
          <p:nvPr userDrawn="1"/>
        </p:nvGrpSpPr>
        <p:grpSpPr>
          <a:xfrm>
            <a:off x="426056" y="33458"/>
            <a:ext cx="520864" cy="520864"/>
            <a:chOff x="426056" y="33458"/>
            <a:chExt cx="520864" cy="520864"/>
          </a:xfrm>
        </p:grpSpPr>
        <p:sp>
          <p:nvSpPr>
            <p:cNvPr id="14" name="Oval 13"/>
            <p:cNvSpPr>
              <a:spLocks noChangeAspect="1"/>
            </p:cNvSpPr>
            <p:nvPr/>
          </p:nvSpPr>
          <p:spPr bwMode="auto">
            <a:xfrm>
              <a:off x="426056" y="33458"/>
              <a:ext cx="520864" cy="520864"/>
            </a:xfrm>
            <a:prstGeom prst="ellipse">
              <a:avLst/>
            </a:prstGeom>
            <a:solidFill>
              <a:schemeClr val="bg1"/>
            </a:solidFill>
            <a:ln w="15875" cap="flat">
              <a:solidFill>
                <a:srgbClr val="0078D7"/>
              </a:solidFill>
              <a:prstDash val="solid"/>
              <a:miter lim="800000"/>
              <a:headEnd/>
              <a:tailEnd/>
            </a:ln>
          </p:spPr>
          <p:txBody>
            <a:bodyPr vert="horz" wrap="square" lIns="89642" tIns="44821" rIns="89642" bIns="44821" numCol="1" anchor="t" anchorCtr="0" compatLnSpc="1">
              <a:prstTxWarp prst="textNoShape">
                <a:avLst/>
              </a:prstTxWarp>
            </a:bodyPr>
            <a:lstStyle/>
            <a:p>
              <a:pPr marL="0" marR="0" lvl="0" indent="0" algn="l" defTabSz="448021"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505050"/>
                </a:solidFill>
                <a:effectLst/>
                <a:uLnTx/>
                <a:uFillTx/>
                <a:latin typeface="Segoe UI Semilight"/>
                <a:ea typeface="+mn-ea"/>
                <a:cs typeface="+mn-cs"/>
              </a:endParaRPr>
            </a:p>
          </p:txBody>
        </p:sp>
        <p:sp>
          <p:nvSpPr>
            <p:cNvPr id="15" name="Freeform 341"/>
            <p:cNvSpPr>
              <a:spLocks noEditPoints="1"/>
            </p:cNvSpPr>
            <p:nvPr/>
          </p:nvSpPr>
          <p:spPr bwMode="auto">
            <a:xfrm>
              <a:off x="500511" y="105579"/>
              <a:ext cx="371954" cy="376623"/>
            </a:xfrm>
            <a:custGeom>
              <a:avLst/>
              <a:gdLst>
                <a:gd name="T0" fmla="*/ 0 w 332"/>
                <a:gd name="T1" fmla="*/ 167 h 333"/>
                <a:gd name="T2" fmla="*/ 36 w 332"/>
                <a:gd name="T3" fmla="*/ 63 h 333"/>
                <a:gd name="T4" fmla="*/ 166 w 332"/>
                <a:gd name="T5" fmla="*/ 0 h 333"/>
                <a:gd name="T6" fmla="*/ 332 w 332"/>
                <a:gd name="T7" fmla="*/ 167 h 333"/>
                <a:gd name="T8" fmla="*/ 166 w 332"/>
                <a:gd name="T9" fmla="*/ 333 h 333"/>
                <a:gd name="T10" fmla="*/ 0 w 332"/>
                <a:gd name="T11" fmla="*/ 167 h 333"/>
                <a:gd name="T12" fmla="*/ 89 w 332"/>
                <a:gd name="T13" fmla="*/ 314 h 333"/>
                <a:gd name="T14" fmla="*/ 102 w 332"/>
                <a:gd name="T15" fmla="*/ 299 h 333"/>
                <a:gd name="T16" fmla="*/ 98 w 332"/>
                <a:gd name="T17" fmla="*/ 272 h 333"/>
                <a:gd name="T18" fmla="*/ 72 w 332"/>
                <a:gd name="T19" fmla="*/ 255 h 333"/>
                <a:gd name="T20" fmla="*/ 38 w 332"/>
                <a:gd name="T21" fmla="*/ 255 h 333"/>
                <a:gd name="T22" fmla="*/ 21 w 332"/>
                <a:gd name="T23" fmla="*/ 217 h 333"/>
                <a:gd name="T24" fmla="*/ 38 w 332"/>
                <a:gd name="T25" fmla="*/ 168 h 333"/>
                <a:gd name="T26" fmla="*/ 58 w 332"/>
                <a:gd name="T27" fmla="*/ 167 h 333"/>
                <a:gd name="T28" fmla="*/ 80 w 332"/>
                <a:gd name="T29" fmla="*/ 193 h 333"/>
                <a:gd name="T30" fmla="*/ 102 w 332"/>
                <a:gd name="T31" fmla="*/ 182 h 333"/>
                <a:gd name="T32" fmla="*/ 93 w 332"/>
                <a:gd name="T33" fmla="*/ 156 h 333"/>
                <a:gd name="T34" fmla="*/ 101 w 332"/>
                <a:gd name="T35" fmla="*/ 124 h 333"/>
                <a:gd name="T36" fmla="*/ 145 w 332"/>
                <a:gd name="T37" fmla="*/ 80 h 333"/>
                <a:gd name="T38" fmla="*/ 119 w 332"/>
                <a:gd name="T39" fmla="*/ 47 h 333"/>
                <a:gd name="T40" fmla="*/ 101 w 332"/>
                <a:gd name="T41" fmla="*/ 68 h 333"/>
                <a:gd name="T42" fmla="*/ 32 w 332"/>
                <a:gd name="T43" fmla="*/ 68 h 333"/>
                <a:gd name="T44" fmla="*/ 251 w 332"/>
                <a:gd name="T45" fmla="*/ 24 h 333"/>
                <a:gd name="T46" fmla="*/ 187 w 332"/>
                <a:gd name="T47" fmla="*/ 56 h 333"/>
                <a:gd name="T48" fmla="*/ 201 w 332"/>
                <a:gd name="T49" fmla="*/ 92 h 333"/>
                <a:gd name="T50" fmla="*/ 235 w 332"/>
                <a:gd name="T51" fmla="*/ 92 h 333"/>
                <a:gd name="T52" fmla="*/ 219 w 332"/>
                <a:gd name="T53" fmla="*/ 115 h 333"/>
                <a:gd name="T54" fmla="*/ 187 w 332"/>
                <a:gd name="T55" fmla="*/ 130 h 333"/>
                <a:gd name="T56" fmla="*/ 161 w 332"/>
                <a:gd name="T57" fmla="*/ 168 h 333"/>
                <a:gd name="T58" fmla="*/ 169 w 332"/>
                <a:gd name="T59" fmla="*/ 204 h 333"/>
                <a:gd name="T60" fmla="*/ 206 w 332"/>
                <a:gd name="T61" fmla="*/ 225 h 333"/>
                <a:gd name="T62" fmla="*/ 218 w 332"/>
                <a:gd name="T63" fmla="*/ 212 h 333"/>
                <a:gd name="T64" fmla="*/ 229 w 332"/>
                <a:gd name="T65" fmla="*/ 244 h 333"/>
                <a:gd name="T66" fmla="*/ 217 w 332"/>
                <a:gd name="T67" fmla="*/ 289 h 333"/>
                <a:gd name="T68" fmla="*/ 245 w 332"/>
                <a:gd name="T69" fmla="*/ 276 h 333"/>
                <a:gd name="T70" fmla="*/ 259 w 332"/>
                <a:gd name="T71" fmla="*/ 256 h 333"/>
                <a:gd name="T72" fmla="*/ 259 w 332"/>
                <a:gd name="T73" fmla="*/ 168 h 333"/>
                <a:gd name="T74" fmla="*/ 239 w 332"/>
                <a:gd name="T75" fmla="*/ 137 h 333"/>
                <a:gd name="T76" fmla="*/ 259 w 332"/>
                <a:gd name="T77" fmla="*/ 124 h 333"/>
                <a:gd name="T78" fmla="*/ 284 w 332"/>
                <a:gd name="T79" fmla="*/ 137 h 333"/>
                <a:gd name="T80" fmla="*/ 306 w 332"/>
                <a:gd name="T81" fmla="*/ 170 h 333"/>
                <a:gd name="T82" fmla="*/ 306 w 332"/>
                <a:gd name="T83" fmla="*/ 186 h 333"/>
                <a:gd name="T84" fmla="*/ 332 w 332"/>
                <a:gd name="T85" fmla="*/ 18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2" h="333">
                  <a:moveTo>
                    <a:pt x="0" y="167"/>
                  </a:moveTo>
                  <a:cubicBezTo>
                    <a:pt x="0" y="128"/>
                    <a:pt x="13" y="92"/>
                    <a:pt x="36" y="63"/>
                  </a:cubicBezTo>
                  <a:cubicBezTo>
                    <a:pt x="66" y="25"/>
                    <a:pt x="113" y="0"/>
                    <a:pt x="166" y="0"/>
                  </a:cubicBezTo>
                  <a:cubicBezTo>
                    <a:pt x="258" y="0"/>
                    <a:pt x="332" y="75"/>
                    <a:pt x="332" y="167"/>
                  </a:cubicBezTo>
                  <a:cubicBezTo>
                    <a:pt x="332" y="258"/>
                    <a:pt x="258" y="333"/>
                    <a:pt x="166" y="333"/>
                  </a:cubicBezTo>
                  <a:cubicBezTo>
                    <a:pt x="74" y="333"/>
                    <a:pt x="0" y="258"/>
                    <a:pt x="0" y="167"/>
                  </a:cubicBezTo>
                  <a:close/>
                  <a:moveTo>
                    <a:pt x="89" y="314"/>
                  </a:moveTo>
                  <a:cubicBezTo>
                    <a:pt x="102" y="299"/>
                    <a:pt x="102" y="299"/>
                    <a:pt x="102" y="299"/>
                  </a:cubicBezTo>
                  <a:cubicBezTo>
                    <a:pt x="98" y="272"/>
                    <a:pt x="98" y="272"/>
                    <a:pt x="98" y="272"/>
                  </a:cubicBezTo>
                  <a:cubicBezTo>
                    <a:pt x="72" y="255"/>
                    <a:pt x="72" y="255"/>
                    <a:pt x="72" y="255"/>
                  </a:cubicBezTo>
                  <a:cubicBezTo>
                    <a:pt x="38" y="255"/>
                    <a:pt x="38" y="255"/>
                    <a:pt x="38" y="255"/>
                  </a:cubicBezTo>
                  <a:cubicBezTo>
                    <a:pt x="21" y="217"/>
                    <a:pt x="21" y="217"/>
                    <a:pt x="21" y="217"/>
                  </a:cubicBezTo>
                  <a:cubicBezTo>
                    <a:pt x="38" y="168"/>
                    <a:pt x="38" y="168"/>
                    <a:pt x="38" y="168"/>
                  </a:cubicBezTo>
                  <a:cubicBezTo>
                    <a:pt x="58" y="167"/>
                    <a:pt x="58" y="167"/>
                    <a:pt x="58" y="167"/>
                  </a:cubicBezTo>
                  <a:cubicBezTo>
                    <a:pt x="80" y="193"/>
                    <a:pt x="80" y="193"/>
                    <a:pt x="80" y="193"/>
                  </a:cubicBezTo>
                  <a:cubicBezTo>
                    <a:pt x="102" y="182"/>
                    <a:pt x="102" y="182"/>
                    <a:pt x="102" y="182"/>
                  </a:cubicBezTo>
                  <a:cubicBezTo>
                    <a:pt x="93" y="156"/>
                    <a:pt x="93" y="156"/>
                    <a:pt x="93" y="156"/>
                  </a:cubicBezTo>
                  <a:cubicBezTo>
                    <a:pt x="101" y="124"/>
                    <a:pt x="101" y="124"/>
                    <a:pt x="101" y="124"/>
                  </a:cubicBezTo>
                  <a:cubicBezTo>
                    <a:pt x="145" y="80"/>
                    <a:pt x="145" y="80"/>
                    <a:pt x="145" y="80"/>
                  </a:cubicBezTo>
                  <a:cubicBezTo>
                    <a:pt x="119" y="47"/>
                    <a:pt x="119" y="47"/>
                    <a:pt x="119" y="47"/>
                  </a:cubicBezTo>
                  <a:cubicBezTo>
                    <a:pt x="101" y="68"/>
                    <a:pt x="101" y="68"/>
                    <a:pt x="101" y="68"/>
                  </a:cubicBezTo>
                  <a:cubicBezTo>
                    <a:pt x="32" y="68"/>
                    <a:pt x="32" y="68"/>
                    <a:pt x="32" y="68"/>
                  </a:cubicBezTo>
                  <a:moveTo>
                    <a:pt x="251" y="24"/>
                  </a:moveTo>
                  <a:cubicBezTo>
                    <a:pt x="187" y="56"/>
                    <a:pt x="187" y="56"/>
                    <a:pt x="187" y="56"/>
                  </a:cubicBezTo>
                  <a:cubicBezTo>
                    <a:pt x="201" y="92"/>
                    <a:pt x="201" y="92"/>
                    <a:pt x="201" y="92"/>
                  </a:cubicBezTo>
                  <a:cubicBezTo>
                    <a:pt x="235" y="92"/>
                    <a:pt x="235" y="92"/>
                    <a:pt x="235" y="92"/>
                  </a:cubicBezTo>
                  <a:cubicBezTo>
                    <a:pt x="219" y="115"/>
                    <a:pt x="219" y="115"/>
                    <a:pt x="219" y="115"/>
                  </a:cubicBezTo>
                  <a:cubicBezTo>
                    <a:pt x="187" y="130"/>
                    <a:pt x="187" y="130"/>
                    <a:pt x="187" y="130"/>
                  </a:cubicBezTo>
                  <a:cubicBezTo>
                    <a:pt x="161" y="168"/>
                    <a:pt x="161" y="168"/>
                    <a:pt x="161" y="168"/>
                  </a:cubicBezTo>
                  <a:cubicBezTo>
                    <a:pt x="169" y="204"/>
                    <a:pt x="169" y="204"/>
                    <a:pt x="169" y="204"/>
                  </a:cubicBezTo>
                  <a:cubicBezTo>
                    <a:pt x="206" y="225"/>
                    <a:pt x="206" y="225"/>
                    <a:pt x="206" y="225"/>
                  </a:cubicBezTo>
                  <a:cubicBezTo>
                    <a:pt x="218" y="212"/>
                    <a:pt x="218" y="212"/>
                    <a:pt x="218" y="212"/>
                  </a:cubicBezTo>
                  <a:cubicBezTo>
                    <a:pt x="229" y="244"/>
                    <a:pt x="229" y="244"/>
                    <a:pt x="229" y="244"/>
                  </a:cubicBezTo>
                  <a:cubicBezTo>
                    <a:pt x="217" y="289"/>
                    <a:pt x="217" y="289"/>
                    <a:pt x="217" y="289"/>
                  </a:cubicBezTo>
                  <a:cubicBezTo>
                    <a:pt x="245" y="276"/>
                    <a:pt x="245" y="276"/>
                    <a:pt x="245" y="276"/>
                  </a:cubicBezTo>
                  <a:cubicBezTo>
                    <a:pt x="259" y="256"/>
                    <a:pt x="259" y="256"/>
                    <a:pt x="259" y="256"/>
                  </a:cubicBezTo>
                  <a:cubicBezTo>
                    <a:pt x="259" y="168"/>
                    <a:pt x="259" y="168"/>
                    <a:pt x="259" y="168"/>
                  </a:cubicBezTo>
                  <a:cubicBezTo>
                    <a:pt x="239" y="137"/>
                    <a:pt x="239" y="137"/>
                    <a:pt x="239" y="137"/>
                  </a:cubicBezTo>
                  <a:cubicBezTo>
                    <a:pt x="259" y="124"/>
                    <a:pt x="259" y="124"/>
                    <a:pt x="259" y="124"/>
                  </a:cubicBezTo>
                  <a:cubicBezTo>
                    <a:pt x="284" y="137"/>
                    <a:pt x="284" y="137"/>
                    <a:pt x="284" y="137"/>
                  </a:cubicBezTo>
                  <a:cubicBezTo>
                    <a:pt x="306" y="170"/>
                    <a:pt x="306" y="170"/>
                    <a:pt x="306" y="170"/>
                  </a:cubicBezTo>
                  <a:cubicBezTo>
                    <a:pt x="306" y="186"/>
                    <a:pt x="306" y="186"/>
                    <a:pt x="306" y="186"/>
                  </a:cubicBezTo>
                  <a:cubicBezTo>
                    <a:pt x="332" y="181"/>
                    <a:pt x="332" y="181"/>
                    <a:pt x="332" y="181"/>
                  </a:cubicBezTo>
                </a:path>
              </a:pathLst>
            </a:custGeom>
            <a:noFill/>
            <a:ln w="15875" cap="flat">
              <a:solidFill>
                <a:srgbClr val="0078D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896042"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solidFill>
                  <a:sysClr val="windowText" lastClr="000000"/>
                </a:solidFill>
                <a:effectLst/>
                <a:uLnTx/>
                <a:uFillTx/>
                <a:latin typeface="Segoe UI"/>
                <a:ea typeface="+mn-ea"/>
                <a:cs typeface="+mn-cs"/>
              </a:endParaRPr>
            </a:p>
          </p:txBody>
        </p:sp>
      </p:grpSp>
    </p:spTree>
    <p:extLst>
      <p:ext uri="{BB962C8B-B14F-4D97-AF65-F5344CB8AC3E}">
        <p14:creationId xmlns:p14="http://schemas.microsoft.com/office/powerpoint/2010/main" val="2959744352"/>
      </p:ext>
    </p:extLst>
  </p:cSld>
  <p:clrMapOvr>
    <a:masterClrMapping/>
  </p:clrMapOvr>
  <p:transition>
    <p:fade/>
  </p:transition>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3" name="Picture 2" descr="A meeting in a conference room.">
            <a:extLst>
              <a:ext uri="{FF2B5EF4-FFF2-40B4-BE49-F238E27FC236}">
                <a16:creationId xmlns:a16="http://schemas.microsoft.com/office/drawing/2014/main" id="{1C493F8D-AB10-4958-85D1-CC12E3C2F13E}"/>
              </a:ext>
            </a:extLst>
          </p:cNvPr>
          <p:cNvPicPr>
            <a:picLocks noChangeAspect="1"/>
          </p:cNvPicPr>
          <p:nvPr userDrawn="1"/>
        </p:nvPicPr>
        <p:blipFill rotWithShape="1">
          <a:blip r:embed="rId3"/>
          <a:srcRect l="32559" r="10791"/>
          <a:stretch/>
        </p:blipFill>
        <p:spPr bwMode="ltGray">
          <a:xfrm>
            <a:off x="5334000" y="0"/>
            <a:ext cx="6858000" cy="6858000"/>
          </a:xfrm>
          <a:prstGeom prst="rect">
            <a:avLst/>
          </a:prstGeom>
        </p:spPr>
      </p:pic>
    </p:spTree>
    <p:extLst>
      <p:ext uri="{BB962C8B-B14F-4D97-AF65-F5344CB8AC3E}">
        <p14:creationId xmlns:p14="http://schemas.microsoft.com/office/powerpoint/2010/main" val="29000149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preserve="1" userDrawn="1">
  <p:cSld name="Title square photo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pic>
        <p:nvPicPr>
          <p:cNvPr id="3" name="Picture 2" descr="A meeting in a conference room.">
            <a:extLst>
              <a:ext uri="{FF2B5EF4-FFF2-40B4-BE49-F238E27FC236}">
                <a16:creationId xmlns:a16="http://schemas.microsoft.com/office/drawing/2014/main" id="{73BBB57F-0AE7-43B4-A8A4-8A3F02549FB7}"/>
              </a:ext>
            </a:extLst>
          </p:cNvPr>
          <p:cNvPicPr>
            <a:picLocks noChangeAspect="1"/>
          </p:cNvPicPr>
          <p:nvPr userDrawn="1"/>
        </p:nvPicPr>
        <p:blipFill rotWithShape="1">
          <a:blip r:embed="rId3"/>
          <a:srcRect l="32559" r="10791"/>
          <a:stretch/>
        </p:blipFill>
        <p:spPr bwMode="ltGray">
          <a:xfrm>
            <a:off x="5334000" y="0"/>
            <a:ext cx="6858000" cy="6858000"/>
          </a:xfrm>
          <a:prstGeom prst="rect">
            <a:avLst/>
          </a:prstGeom>
        </p:spPr>
      </p:pic>
    </p:spTree>
    <p:extLst>
      <p:ext uri="{BB962C8B-B14F-4D97-AF65-F5344CB8AC3E}">
        <p14:creationId xmlns:p14="http://schemas.microsoft.com/office/powerpoint/2010/main" val="6009993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Only: White">
    <p:spTree>
      <p:nvGrpSpPr>
        <p:cNvPr id="1" name=""/>
        <p:cNvGrpSpPr/>
        <p:nvPr/>
      </p:nvGrpSpPr>
      <p:grpSpPr>
        <a:xfrm>
          <a:off x="0" y="0"/>
          <a:ext cx="0" cy="0"/>
          <a:chOff x="0" y="0"/>
          <a:chExt cx="0" cy="0"/>
        </a:xfrm>
      </p:grpSpPr>
      <p:sp>
        <p:nvSpPr>
          <p:cNvPr id="6" name="Title 1"/>
          <p:cNvSpPr>
            <a:spLocks noGrp="1"/>
          </p:cNvSpPr>
          <p:nvPr>
            <p:ph type="title"/>
          </p:nvPr>
        </p:nvSpPr>
        <p:spPr>
          <a:xfrm>
            <a:off x="310439" y="644085"/>
            <a:ext cx="10951119" cy="899665"/>
          </a:xfrm>
        </p:spPr>
        <p:txBody>
          <a:bodyPr/>
          <a:lstStyle>
            <a:lvl1pPr>
              <a:defRPr>
                <a:solidFill>
                  <a:srgbClr val="008272"/>
                </a:solidFill>
              </a:defRPr>
            </a:lvl1pPr>
          </a:lstStyle>
          <a:p>
            <a:r>
              <a:rPr lang="en-US"/>
              <a:t>Click to edit Master title style</a:t>
            </a:r>
          </a:p>
        </p:txBody>
      </p:sp>
      <p:sp>
        <p:nvSpPr>
          <p:cNvPr id="5" name="Footer Placeholder 2"/>
          <p:cNvSpPr>
            <a:spLocks noGrp="1"/>
          </p:cNvSpPr>
          <p:nvPr>
            <p:ph type="ftr" sz="quarter" idx="10"/>
          </p:nvPr>
        </p:nvSpPr>
        <p:spPr>
          <a:xfrm>
            <a:off x="66148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sp>
        <p:nvSpPr>
          <p:cNvPr id="7" name="Slide Number Placeholder 3"/>
          <p:cNvSpPr>
            <a:spLocks noGrp="1"/>
          </p:cNvSpPr>
          <p:nvPr>
            <p:ph type="sldNum" sz="quarter" idx="11"/>
          </p:nvPr>
        </p:nvSpPr>
        <p:spPr>
          <a:xfrm>
            <a:off x="310439" y="6322759"/>
            <a:ext cx="349196" cy="364224"/>
          </a:xfrm>
          <a:prstGeom prst="rect">
            <a:avLst/>
          </a:prstGeom>
        </p:spPr>
        <p:txBody>
          <a:bodyPr/>
          <a:lstStyle>
            <a:lvl1pPr>
              <a:defRPr>
                <a:solidFill>
                  <a:srgbClr val="737373"/>
                </a:solidFill>
                <a:latin typeface="+mj-lt"/>
              </a:defRPr>
            </a:lvl1pPr>
          </a:lstStyle>
          <a:p>
            <a:fld id="{894E8EF0-91FF-4791-8529-F57CE0475C15}" type="slidenum">
              <a:rPr lang="en-US" smtClean="0"/>
              <a:pPr/>
              <a:t>‹#›</a:t>
            </a:fld>
            <a:endParaRPr lang="en-US"/>
          </a:p>
        </p:txBody>
      </p:sp>
    </p:spTree>
    <p:extLst>
      <p:ext uri="{BB962C8B-B14F-4D97-AF65-F5344CB8AC3E}">
        <p14:creationId xmlns:p14="http://schemas.microsoft.com/office/powerpoint/2010/main" val="466349159"/>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accent3"/>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
        <p:nvSpPr>
          <p:cNvPr id="4" name="Picture Placeholder 3">
            <a:extLst>
              <a:ext uri="{FF2B5EF4-FFF2-40B4-BE49-F238E27FC236}">
                <a16:creationId xmlns:a16="http://schemas.microsoft.com/office/drawing/2014/main" id="{40BC5B99-509C-464A-99BC-BB61027E6D1A}"/>
              </a:ext>
            </a:extLst>
          </p:cNvPr>
          <p:cNvSpPr>
            <a:spLocks noGrp="1"/>
          </p:cNvSpPr>
          <p:nvPr>
            <p:ph type="pic" sz="quarter" idx="13"/>
          </p:nvPr>
        </p:nvSpPr>
        <p:spPr>
          <a:xfrm>
            <a:off x="5326063" y="0"/>
            <a:ext cx="6865937" cy="6858000"/>
          </a:xfrm>
        </p:spPr>
        <p:txBody>
          <a:bodyPr/>
          <a:lstStyle/>
          <a:p>
            <a:r>
              <a:rPr lang="en-US"/>
              <a:t>Click icon to add picture</a:t>
            </a:r>
          </a:p>
        </p:txBody>
      </p:sp>
    </p:spTree>
    <p:extLst>
      <p:ext uri="{BB962C8B-B14F-4D97-AF65-F5344CB8AC3E}">
        <p14:creationId xmlns:p14="http://schemas.microsoft.com/office/powerpoint/2010/main" val="148260274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hite, No MS logo">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70800" y="2215015"/>
            <a:ext cx="5713312" cy="1279689"/>
          </a:xfrm>
          <a:noFill/>
        </p:spPr>
        <p:txBody>
          <a:bodyPr lIns="91440" tIns="91440" rIns="182880" bIns="91440" anchor="t" anchorCtr="0"/>
          <a:lstStyle>
            <a:lvl1pPr>
              <a:defRPr lang="en-US" sz="7000" kern="1200" spc="0" baseline="0" dirty="0">
                <a:solidFill>
                  <a:srgbClr val="0078D7"/>
                </a:solidFill>
                <a:latin typeface="+mj-lt"/>
                <a:ea typeface="+mn-ea"/>
                <a:cs typeface="+mn-cs"/>
              </a:defRPr>
            </a:lvl1pPr>
          </a:lstStyle>
          <a:p>
            <a:r>
              <a:rPr lang="en-US"/>
              <a:t>Insert Title</a:t>
            </a:r>
          </a:p>
        </p:txBody>
      </p:sp>
      <p:sp>
        <p:nvSpPr>
          <p:cNvPr id="12" name="Text Placeholder 4"/>
          <p:cNvSpPr>
            <a:spLocks noGrp="1"/>
          </p:cNvSpPr>
          <p:nvPr>
            <p:ph type="body" sz="quarter" idx="17" hasCustomPrompt="1"/>
          </p:nvPr>
        </p:nvSpPr>
        <p:spPr>
          <a:xfrm>
            <a:off x="270800" y="3780983"/>
            <a:ext cx="5713312" cy="517193"/>
          </a:xfrm>
          <a:noFill/>
        </p:spPr>
        <p:txBody>
          <a:bodyPr/>
          <a:lstStyle>
            <a:lvl1pPr marL="0" indent="0">
              <a:buNone/>
              <a:defRPr sz="2401">
                <a:solidFill>
                  <a:srgbClr val="737373"/>
                </a:solidFill>
                <a:latin typeface="+mj-lt"/>
              </a:defRPr>
            </a:lvl1pPr>
            <a:lvl2pPr marL="342910" indent="0">
              <a:buNone/>
              <a:defRPr>
                <a:solidFill>
                  <a:schemeClr val="accent1"/>
                </a:solidFill>
              </a:defRPr>
            </a:lvl2pPr>
            <a:lvl3pPr marL="571522" indent="0">
              <a:buNone/>
              <a:defRPr>
                <a:solidFill>
                  <a:schemeClr val="accent1"/>
                </a:solidFill>
              </a:defRPr>
            </a:lvl3pPr>
            <a:lvl4pPr marL="800131" indent="0">
              <a:buNone/>
              <a:defRPr>
                <a:solidFill>
                  <a:schemeClr val="accent1"/>
                </a:solidFill>
              </a:defRPr>
            </a:lvl4pPr>
            <a:lvl5pPr marL="1028737" indent="0">
              <a:buNone/>
              <a:defRPr>
                <a:solidFill>
                  <a:schemeClr val="accent1"/>
                </a:solidFill>
              </a:defRPr>
            </a:lvl5pPr>
          </a:lstStyle>
          <a:p>
            <a:pPr lvl="0"/>
            <a:r>
              <a:rPr lang="en-US"/>
              <a:t>Presenter Name, Title</a:t>
            </a:r>
          </a:p>
        </p:txBody>
      </p:sp>
      <p:sp>
        <p:nvSpPr>
          <p:cNvPr id="18" name="Footer Placeholder 2"/>
          <p:cNvSpPr>
            <a:spLocks noGrp="1"/>
          </p:cNvSpPr>
          <p:nvPr>
            <p:ph type="ftr" sz="quarter" idx="10"/>
          </p:nvPr>
        </p:nvSpPr>
        <p:spPr>
          <a:xfrm>
            <a:off x="27080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cxnSp>
        <p:nvCxnSpPr>
          <p:cNvPr id="15" name="Straight Connector 14"/>
          <p:cNvCxnSpPr/>
          <p:nvPr userDrawn="1"/>
        </p:nvCxnSpPr>
        <p:spPr>
          <a:xfrm>
            <a:off x="1960407" y="1072827"/>
            <a:ext cx="0" cy="361204"/>
          </a:xfrm>
          <a:prstGeom prst="line">
            <a:avLst/>
          </a:prstGeom>
          <a:ln>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2042522" y="919798"/>
            <a:ext cx="2969343" cy="361204"/>
          </a:xfrm>
          <a:prstGeom prst="rect">
            <a:avLst/>
          </a:prstGeom>
          <a:noFill/>
        </p:spPr>
        <p:txBody>
          <a:bodyPr wrap="square" lIns="182880" tIns="146304" rIns="182880" bIns="146304" rtlCol="0">
            <a:noAutofit/>
          </a:bodyPr>
          <a:lstStyle/>
          <a:p>
            <a:pPr marL="0" indent="0">
              <a:spcAft>
                <a:spcPts val="600"/>
              </a:spcAft>
              <a:buSzPct val="70000"/>
              <a:buFontTx/>
              <a:buNone/>
            </a:pPr>
            <a:r>
              <a:rPr lang="en-US" sz="2400" spc="-71">
                <a:solidFill>
                  <a:schemeClr val="bg1"/>
                </a:solidFill>
                <a:latin typeface="+mj-lt"/>
              </a:rPr>
              <a:t>WWLP</a:t>
            </a:r>
          </a:p>
        </p:txBody>
      </p:sp>
      <p:sp>
        <p:nvSpPr>
          <p:cNvPr id="17" name="Picture Placeholder 7"/>
          <p:cNvSpPr>
            <a:spLocks noGrp="1" noChangeAspect="1"/>
          </p:cNvSpPr>
          <p:nvPr>
            <p:ph type="pic" sz="quarter" idx="11" hasCustomPrompt="1"/>
          </p:nvPr>
        </p:nvSpPr>
        <p:spPr>
          <a:xfrm>
            <a:off x="6447100" y="0"/>
            <a:ext cx="5744901" cy="6868634"/>
          </a:xfrm>
          <a:noFill/>
        </p:spPr>
        <p:txBody>
          <a:bodyPr anchor="ctr">
            <a:noAutofit/>
          </a:bodyPr>
          <a:lstStyle>
            <a:lvl1pPr marL="0" indent="0" algn="ctr">
              <a:buNone/>
              <a:defRPr baseline="0">
                <a:solidFill>
                  <a:schemeClr val="tx2"/>
                </a:solidFill>
              </a:defRPr>
            </a:lvl1pPr>
          </a:lstStyle>
          <a:p>
            <a:r>
              <a:rPr lang="en-US"/>
              <a:t>Drop photography here</a:t>
            </a:r>
          </a:p>
        </p:txBody>
      </p:sp>
    </p:spTree>
    <p:extLst>
      <p:ext uri="{BB962C8B-B14F-4D97-AF65-F5344CB8AC3E}">
        <p14:creationId xmlns:p14="http://schemas.microsoft.com/office/powerpoint/2010/main" val="9315571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quare photo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4" name="Picture Placeholder 3">
            <a:extLst>
              <a:ext uri="{FF2B5EF4-FFF2-40B4-BE49-F238E27FC236}">
                <a16:creationId xmlns:a16="http://schemas.microsoft.com/office/drawing/2014/main" id="{1D16804B-3245-9A4C-A340-6FF89CF57D54}"/>
              </a:ext>
            </a:extLst>
          </p:cNvPr>
          <p:cNvSpPr>
            <a:spLocks noGrp="1"/>
          </p:cNvSpPr>
          <p:nvPr>
            <p:ph type="pic" sz="quarter" idx="13"/>
          </p:nvPr>
        </p:nvSpPr>
        <p:spPr>
          <a:xfrm>
            <a:off x="5334000" y="0"/>
            <a:ext cx="6858000" cy="6858000"/>
          </a:xfrm>
        </p:spPr>
        <p:txBody>
          <a:bodyPr/>
          <a:lstStyle/>
          <a:p>
            <a:r>
              <a:rPr lang="en-US"/>
              <a:t>Click icon to add picture</a:t>
            </a:r>
          </a:p>
        </p:txBody>
      </p:sp>
    </p:spTree>
    <p:extLst>
      <p:ext uri="{BB962C8B-B14F-4D97-AF65-F5344CB8AC3E}">
        <p14:creationId xmlns:p14="http://schemas.microsoft.com/office/powerpoint/2010/main" val="4798150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accent3"/>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6744853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Left Title Black Bkg">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551180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5722734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3840">
          <p15:clr>
            <a:srgbClr val="5ACBF0"/>
          </p15:clr>
        </p15:guide>
        <p15:guide id="4" orient="horz" pos="21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Left Title White Bkg">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551180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EC770E93-46FB-B04C-AFC6-A97F7105D849}"/>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150364384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3840">
          <p15:clr>
            <a:srgbClr val="5ACBF0"/>
          </p15:clr>
        </p15:guide>
        <p15:guide id="4" orient="horz" pos="21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28538251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Square Border Photo">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475615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475615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4" name="Picture Placeholder 3">
            <a:extLst>
              <a:ext uri="{FF2B5EF4-FFF2-40B4-BE49-F238E27FC236}">
                <a16:creationId xmlns:a16="http://schemas.microsoft.com/office/drawing/2014/main" id="{F20930C2-FF47-3F44-BA93-EEDCB40578EB}"/>
              </a:ext>
            </a:extLst>
          </p:cNvPr>
          <p:cNvSpPr>
            <a:spLocks noGrp="1"/>
          </p:cNvSpPr>
          <p:nvPr>
            <p:ph type="pic" sz="quarter" idx="13"/>
          </p:nvPr>
        </p:nvSpPr>
        <p:spPr>
          <a:xfrm>
            <a:off x="5627688" y="292100"/>
            <a:ext cx="6270625" cy="6272213"/>
          </a:xfrm>
        </p:spPr>
        <p:txBody>
          <a:bodyPr/>
          <a:lstStyle/>
          <a:p>
            <a:r>
              <a:rPr lang="en-US"/>
              <a:t>Click icon to add picture</a:t>
            </a:r>
          </a:p>
        </p:txBody>
      </p:sp>
    </p:spTree>
    <p:extLst>
      <p:ext uri="{BB962C8B-B14F-4D97-AF65-F5344CB8AC3E}">
        <p14:creationId xmlns:p14="http://schemas.microsoft.com/office/powerpoint/2010/main" val="36506300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guide id="5" pos="3545">
          <p15:clr>
            <a:srgbClr val="FBAE40"/>
          </p15:clr>
        </p15:guide>
        <p15:guide id="6" pos="3364">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End Slide Color Bkg">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5715040"/>
            <a:ext cx="9144000" cy="553998"/>
          </a:xfrm>
          <a:noFill/>
        </p:spPr>
        <p:txBody>
          <a:bodyPr lIns="0" tIns="0" rIns="0" bIns="0" anchor="b" anchorCtr="0">
            <a:spAutoFit/>
          </a:bodyPr>
          <a:lstStyle>
            <a:lvl1pPr>
              <a:defRPr sz="3600" spc="-50" baseline="0">
                <a:solidFill>
                  <a:schemeClr val="accent3"/>
                </a:solidFill>
                <a:latin typeface="+mj-lt"/>
                <a:cs typeface="Segoe UI" panose="020B0502040204020203" pitchFamily="34" charset="0"/>
              </a:defRPr>
            </a:lvl1pPr>
          </a:lstStyle>
          <a:p>
            <a:r>
              <a:rPr lang="en-US"/>
              <a:t>Thank you</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195777503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pos="6132">
          <p15:clr>
            <a:srgbClr val="5ACBF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End Slide Black Bkg">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5715040"/>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Thank you</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57668094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pos="6132">
          <p15:clr>
            <a:srgbClr val="5ACBF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678937014"/>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456901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struction Title Slide">
    <p:spTree>
      <p:nvGrpSpPr>
        <p:cNvPr id="1" name=""/>
        <p:cNvGrpSpPr/>
        <p:nvPr/>
      </p:nvGrpSpPr>
      <p:grpSpPr>
        <a:xfrm>
          <a:off x="0" y="0"/>
          <a:ext cx="0" cy="0"/>
          <a:chOff x="0" y="0"/>
          <a:chExt cx="0" cy="0"/>
        </a:xfrm>
      </p:grpSpPr>
      <p:sp>
        <p:nvSpPr>
          <p:cNvPr id="2" name="Title 1"/>
          <p:cNvSpPr>
            <a:spLocks noGrp="1"/>
          </p:cNvSpPr>
          <p:nvPr>
            <p:ph type="title"/>
          </p:nvPr>
        </p:nvSpPr>
        <p:spPr>
          <a:xfrm>
            <a:off x="310442" y="728598"/>
            <a:ext cx="10838821" cy="899665"/>
          </a:xfrm>
        </p:spPr>
        <p:txBody>
          <a:bodyPr/>
          <a:lstStyle>
            <a:lvl1pPr>
              <a:defRPr>
                <a:solidFill>
                  <a:srgbClr val="0078D7"/>
                </a:solidFill>
              </a:defRPr>
            </a:lvl1pPr>
          </a:lstStyle>
          <a:p>
            <a:r>
              <a:rPr lang="en-US"/>
              <a:t>Click to edit Master title style</a:t>
            </a:r>
          </a:p>
        </p:txBody>
      </p:sp>
      <p:sp>
        <p:nvSpPr>
          <p:cNvPr id="3" name="Footer Placeholder 2"/>
          <p:cNvSpPr>
            <a:spLocks noGrp="1"/>
          </p:cNvSpPr>
          <p:nvPr>
            <p:ph type="ftr" sz="quarter" idx="10"/>
          </p:nvPr>
        </p:nvSpPr>
        <p:spPr>
          <a:xfrm>
            <a:off x="66148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sp>
        <p:nvSpPr>
          <p:cNvPr id="4" name="Slide Number Placeholder 3"/>
          <p:cNvSpPr>
            <a:spLocks noGrp="1"/>
          </p:cNvSpPr>
          <p:nvPr>
            <p:ph type="sldNum" sz="quarter" idx="11"/>
          </p:nvPr>
        </p:nvSpPr>
        <p:spPr>
          <a:xfrm>
            <a:off x="310439" y="6322759"/>
            <a:ext cx="349196" cy="364224"/>
          </a:xfrm>
          <a:prstGeom prst="rect">
            <a:avLst/>
          </a:prstGeom>
        </p:spPr>
        <p:txBody>
          <a:bodyPr/>
          <a:lstStyle>
            <a:lvl1pPr>
              <a:defRPr>
                <a:solidFill>
                  <a:srgbClr val="737373"/>
                </a:solidFill>
                <a:latin typeface="+mj-lt"/>
              </a:defRPr>
            </a:lvl1pPr>
          </a:lstStyle>
          <a:p>
            <a:fld id="{894E8EF0-91FF-4791-8529-F57CE0475C15}" type="slidenum">
              <a:rPr lang="en-US" smtClean="0"/>
              <a:pPr/>
              <a:t>‹#›</a:t>
            </a:fld>
            <a:endParaRPr lang="en-US"/>
          </a:p>
        </p:txBody>
      </p:sp>
      <p:sp>
        <p:nvSpPr>
          <p:cNvPr id="5" name="Text Placeholder 4"/>
          <p:cNvSpPr>
            <a:spLocks noGrp="1"/>
          </p:cNvSpPr>
          <p:nvPr>
            <p:ph type="body" sz="quarter" idx="17" hasCustomPrompt="1"/>
          </p:nvPr>
        </p:nvSpPr>
        <p:spPr>
          <a:xfrm>
            <a:off x="310439" y="1628263"/>
            <a:ext cx="9504893" cy="392415"/>
          </a:xfrm>
          <a:noFill/>
        </p:spPr>
        <p:txBody>
          <a:bodyPr/>
          <a:lstStyle>
            <a:lvl1pPr marL="0" indent="0">
              <a:buNone/>
              <a:defRPr sz="1500">
                <a:solidFill>
                  <a:srgbClr val="737373"/>
                </a:solidFill>
                <a:latin typeface="+mj-lt"/>
              </a:defRPr>
            </a:lvl1pPr>
            <a:lvl2pPr marL="342910" indent="0">
              <a:buNone/>
              <a:defRPr>
                <a:solidFill>
                  <a:schemeClr val="accent1"/>
                </a:solidFill>
              </a:defRPr>
            </a:lvl2pPr>
            <a:lvl3pPr marL="571522" indent="0">
              <a:buNone/>
              <a:defRPr>
                <a:solidFill>
                  <a:schemeClr val="accent1"/>
                </a:solidFill>
              </a:defRPr>
            </a:lvl3pPr>
            <a:lvl4pPr marL="800131" indent="0">
              <a:buNone/>
              <a:defRPr>
                <a:solidFill>
                  <a:schemeClr val="accent1"/>
                </a:solidFill>
              </a:defRPr>
            </a:lvl4pPr>
            <a:lvl5pPr marL="1028737" indent="0">
              <a:buNone/>
              <a:defRPr>
                <a:solidFill>
                  <a:schemeClr val="accent1"/>
                </a:solidFill>
              </a:defRPr>
            </a:lvl5pPr>
          </a:lstStyle>
          <a:p>
            <a:pPr lvl="0"/>
            <a:r>
              <a:rPr lang="en-US"/>
              <a:t>Presenter Name, Title</a:t>
            </a:r>
          </a:p>
        </p:txBody>
      </p:sp>
    </p:spTree>
    <p:extLst>
      <p:ext uri="{BB962C8B-B14F-4D97-AF65-F5344CB8AC3E}">
        <p14:creationId xmlns:p14="http://schemas.microsoft.com/office/powerpoint/2010/main" val="9627647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370464340"/>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5592102"/>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wo Column Bulle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en-US"/>
              <a:t>Click to edit Master title style</a:t>
            </a:r>
          </a:p>
        </p:txBody>
      </p:sp>
      <p:sp>
        <p:nvSpPr>
          <p:cNvPr id="12" name="Text Placeholder 11">
            <a:extLst>
              <a:ext uri="{FF2B5EF4-FFF2-40B4-BE49-F238E27FC236}">
                <a16:creationId xmlns:a16="http://schemas.microsoft.com/office/drawing/2014/main" id="{DD525736-DEE8-4391-8135-23DE0640053A}"/>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8" name="Text Placeholder 7">
            <a:extLst>
              <a:ext uri="{FF2B5EF4-FFF2-40B4-BE49-F238E27FC236}">
                <a16:creationId xmlns:a16="http://schemas.microsoft.com/office/drawing/2014/main" id="{98E90344-0294-48E2-AAF0-601BB99500E7}"/>
              </a:ext>
            </a:extLst>
          </p:cNvPr>
          <p:cNvSpPr>
            <a:spLocks noGrp="1"/>
          </p:cNvSpPr>
          <p:nvPr>
            <p:ph type="body" sz="quarter" idx="14"/>
          </p:nvPr>
        </p:nvSpPr>
        <p:spPr>
          <a:xfrm>
            <a:off x="584200"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66750" indent="-152400">
              <a:defRPr lang="en-US" dirty="0"/>
            </a:lvl4pPr>
            <a:lvl5pPr marL="793750" indent="-12065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1">
            <a:extLst>
              <a:ext uri="{FF2B5EF4-FFF2-40B4-BE49-F238E27FC236}">
                <a16:creationId xmlns:a16="http://schemas.microsoft.com/office/drawing/2014/main" id="{B4F729D4-B1F1-45F2-A06A-40234B19C883}"/>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0" name="Text Placeholder 9">
            <a:extLst>
              <a:ext uri="{FF2B5EF4-FFF2-40B4-BE49-F238E27FC236}">
                <a16:creationId xmlns:a16="http://schemas.microsoft.com/office/drawing/2014/main" id="{D1F896FB-325C-4849-B372-8DF0D6C0562C}"/>
              </a:ext>
            </a:extLst>
          </p:cNvPr>
          <p:cNvSpPr>
            <a:spLocks noGrp="1"/>
          </p:cNvSpPr>
          <p:nvPr>
            <p:ph type="body" sz="quarter" idx="15"/>
          </p:nvPr>
        </p:nvSpPr>
        <p:spPr>
          <a:xfrm>
            <a:off x="6397625"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85800" indent="-136525">
              <a:defRPr lang="en-US" dirty="0"/>
            </a:lvl4pPr>
            <a:lvl5pPr marL="793750" indent="-12065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960903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311">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lumn Conten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en-US"/>
              <a:t>Click to edit Master title style</a:t>
            </a:r>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081212"/>
            <a:ext cx="5214937" cy="4187825"/>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081212"/>
            <a:ext cx="5214937" cy="4187825"/>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7250141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311">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3907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3841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3907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78856792"/>
      </p:ext>
    </p:extLst>
  </p:cSld>
  <p:clrMapOvr>
    <a:masterClrMapping/>
  </p:clrMapOvr>
  <p:transition>
    <p:fade/>
  </p:transition>
  <p:extLst>
    <p:ext uri="{DCECCB84-F9BA-43D5-87BE-67443E8EF086}">
      <p15:sldGuideLst xmlns:p15="http://schemas.microsoft.com/office/powerpoint/2012/main">
        <p15:guide id="3" orient="horz" pos="1506">
          <p15:clr>
            <a:srgbClr val="5ACBF0"/>
          </p15:clr>
        </p15:guide>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our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94283515"/>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1436">
          <p15:clr>
            <a:srgbClr val="5ACBF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iv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hasCustomPrompt="1"/>
          </p:nvPr>
        </p:nvSpPr>
        <p:spPr>
          <a:xfrm>
            <a:off x="584200"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hasCustomPrompt="1"/>
          </p:nvPr>
        </p:nvSpPr>
        <p:spPr>
          <a:xfrm>
            <a:off x="2849007"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2849007"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hasCustomPrompt="1"/>
          </p:nvPr>
        </p:nvSpPr>
        <p:spPr>
          <a:xfrm>
            <a:off x="5113814"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5113814"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hasCustomPrompt="1"/>
          </p:nvPr>
        </p:nvSpPr>
        <p:spPr>
          <a:xfrm>
            <a:off x="7378621"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7378621"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1">
            <a:extLst>
              <a:ext uri="{FF2B5EF4-FFF2-40B4-BE49-F238E27FC236}">
                <a16:creationId xmlns:a16="http://schemas.microsoft.com/office/drawing/2014/main" id="{540485AC-5036-400C-92C3-D3E9EC0252BC}"/>
              </a:ext>
            </a:extLst>
          </p:cNvPr>
          <p:cNvSpPr>
            <a:spLocks noGrp="1"/>
          </p:cNvSpPr>
          <p:nvPr>
            <p:ph type="body" sz="quarter" idx="22" hasCustomPrompt="1"/>
          </p:nvPr>
        </p:nvSpPr>
        <p:spPr>
          <a:xfrm>
            <a:off x="9643428"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12" name="Text Placeholder 9">
            <a:extLst>
              <a:ext uri="{FF2B5EF4-FFF2-40B4-BE49-F238E27FC236}">
                <a16:creationId xmlns:a16="http://schemas.microsoft.com/office/drawing/2014/main" id="{F90290A2-7689-4DF5-971A-36C2D9173411}"/>
              </a:ext>
            </a:extLst>
          </p:cNvPr>
          <p:cNvSpPr>
            <a:spLocks noGrp="1"/>
          </p:cNvSpPr>
          <p:nvPr>
            <p:ph type="body" sz="quarter" idx="23"/>
          </p:nvPr>
        </p:nvSpPr>
        <p:spPr>
          <a:xfrm>
            <a:off x="9643428"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4056317"/>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610">
          <p15:clr>
            <a:srgbClr val="5ACBF0"/>
          </p15:clr>
        </p15:guide>
        <p15:guide id="7" pos="1795">
          <p15:clr>
            <a:srgbClr val="5ACBF0"/>
          </p15:clr>
        </p15:guide>
        <p15:guide id="8" pos="3035">
          <p15:clr>
            <a:srgbClr val="5ACBF0"/>
          </p15:clr>
        </p15:guide>
        <p15:guide id="9" pos="3221">
          <p15:clr>
            <a:srgbClr val="5ACBF0"/>
          </p15:clr>
        </p15:guide>
        <p15:guide id="10" pos="4461">
          <p15:clr>
            <a:srgbClr val="5ACBF0"/>
          </p15:clr>
        </p15:guide>
        <p15:guide id="11" pos="5890">
          <p15:clr>
            <a:srgbClr val="5ACBF0"/>
          </p15:clr>
        </p15:guide>
        <p15:guide id="12" orient="horz" pos="1436">
          <p15:clr>
            <a:srgbClr val="5ACBF0"/>
          </p15:clr>
        </p15:guide>
        <p15:guide id="13" pos="4646">
          <p15:clr>
            <a:srgbClr val="5ACBF0"/>
          </p15:clr>
        </p15:guide>
        <p15:guide id="14" pos="6072">
          <p15:clr>
            <a:srgbClr val="5ACBF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334146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Only - left sid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4" y="2875002"/>
            <a:ext cx="4127692" cy="1107996"/>
          </a:xfrm>
        </p:spPr>
        <p:txBody>
          <a:bodyPr wrap="square" anchor="ctr">
            <a:spAutoFit/>
          </a:bodyPr>
          <a:lstStyle/>
          <a:p>
            <a:r>
              <a:rPr lang="en-US"/>
              <a:t>Click to edit Master title style</a:t>
            </a:r>
          </a:p>
        </p:txBody>
      </p:sp>
    </p:spTree>
    <p:extLst>
      <p:ext uri="{BB962C8B-B14F-4D97-AF65-F5344CB8AC3E}">
        <p14:creationId xmlns:p14="http://schemas.microsoft.com/office/powerpoint/2010/main" val="312420860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30" orient="horz" pos="288">
          <p15:clr>
            <a:srgbClr val="5ACBF0"/>
          </p15:clr>
        </p15:guide>
        <p15:guide id="32" orient="horz" pos="2160">
          <p15:clr>
            <a:srgbClr val="5ACBF0"/>
          </p15:clr>
        </p15:guide>
        <p15:guide id="33" pos="2976">
          <p15:clr>
            <a:srgbClr val="5ACBF0"/>
          </p15:clr>
        </p15:guide>
        <p15:guide id="34" pos="3336">
          <p15:clr>
            <a:srgbClr val="5ACBF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215609368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52">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pos="3840">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 Whit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0440" y="1556819"/>
            <a:ext cx="10405686" cy="1035668"/>
          </a:xfrm>
        </p:spPr>
        <p:txBody>
          <a:bodyPr wrap="square">
            <a:spAutoFit/>
          </a:bodyPr>
          <a:lstStyle>
            <a:lvl1pPr marL="344501" indent="-344501">
              <a:buClr>
                <a:srgbClr val="FFB900"/>
              </a:buClr>
              <a:buFont typeface="Arial" charset="0"/>
              <a:buChar char="•"/>
              <a:defRPr sz="3700" b="0" i="0">
                <a:solidFill>
                  <a:srgbClr val="737373"/>
                </a:solidFill>
                <a:latin typeface="+mj-lt"/>
                <a:ea typeface="Segoe UI" charset="0"/>
                <a:cs typeface="Segoe UI" charset="0"/>
              </a:defRPr>
            </a:lvl1pPr>
            <a:lvl2pPr marL="584220" indent="-241309">
              <a:buClr>
                <a:srgbClr val="737373"/>
              </a:buClr>
              <a:buFont typeface="Arial" charset="0"/>
              <a:buChar char="•"/>
              <a:defRPr sz="2000" b="0" i="0">
                <a:solidFill>
                  <a:srgbClr val="737373"/>
                </a:solidFill>
                <a:latin typeface="Segoe UI" charset="0"/>
                <a:ea typeface="Segoe UI" charset="0"/>
                <a:cs typeface="Segoe UI" charset="0"/>
              </a:defRPr>
            </a:lvl2pPr>
            <a:lvl3pPr>
              <a:buClr>
                <a:srgbClr val="737373"/>
              </a:buClr>
              <a:defRPr sz="1200" b="0" i="0">
                <a:solidFill>
                  <a:srgbClr val="737373"/>
                </a:solidFill>
                <a:latin typeface="Segoe UI" charset="0"/>
                <a:ea typeface="Segoe UI" charset="0"/>
                <a:cs typeface="Segoe UI" charset="0"/>
              </a:defRPr>
            </a:lvl3pPr>
            <a:lvl4pPr>
              <a:buClr>
                <a:srgbClr val="737373"/>
              </a:buClr>
              <a:defRPr>
                <a:solidFill>
                  <a:srgbClr val="737373"/>
                </a:solidFill>
              </a:defRPr>
            </a:lvl4pPr>
            <a:lvl5pPr>
              <a:buClr>
                <a:srgbClr val="737373"/>
              </a:buClr>
              <a:defRPr>
                <a:solidFill>
                  <a:srgbClr val="737373"/>
                </a:solidFill>
              </a:defRPr>
            </a:lvl5pPr>
          </a:lstStyle>
          <a:p>
            <a:pPr lvl="0"/>
            <a:r>
              <a:rPr lang="en-US"/>
              <a:t>Click to edit Master text styles</a:t>
            </a:r>
          </a:p>
          <a:p>
            <a:pPr lvl="1"/>
            <a:r>
              <a:rPr lang="en-US"/>
              <a:t>Second level</a:t>
            </a:r>
          </a:p>
        </p:txBody>
      </p:sp>
      <p:sp>
        <p:nvSpPr>
          <p:cNvPr id="9" name="Title 1"/>
          <p:cNvSpPr>
            <a:spLocks noGrp="1"/>
          </p:cNvSpPr>
          <p:nvPr>
            <p:ph type="title"/>
          </p:nvPr>
        </p:nvSpPr>
        <p:spPr>
          <a:xfrm>
            <a:off x="310439" y="642755"/>
            <a:ext cx="10902993" cy="899665"/>
          </a:xfrm>
        </p:spPr>
        <p:txBody>
          <a:bodyPr/>
          <a:lstStyle>
            <a:lvl1pPr>
              <a:defRPr>
                <a:solidFill>
                  <a:srgbClr val="008272"/>
                </a:solidFill>
              </a:defRPr>
            </a:lvl1pPr>
          </a:lstStyle>
          <a:p>
            <a:r>
              <a:rPr lang="en-US"/>
              <a:t>Click to edit Master title style</a:t>
            </a:r>
          </a:p>
        </p:txBody>
      </p:sp>
      <p:sp>
        <p:nvSpPr>
          <p:cNvPr id="8" name="Footer Placeholder 2"/>
          <p:cNvSpPr>
            <a:spLocks noGrp="1"/>
          </p:cNvSpPr>
          <p:nvPr>
            <p:ph type="ftr" sz="quarter" idx="11"/>
          </p:nvPr>
        </p:nvSpPr>
        <p:spPr>
          <a:xfrm>
            <a:off x="66148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sp>
        <p:nvSpPr>
          <p:cNvPr id="10" name="Slide Number Placeholder 3"/>
          <p:cNvSpPr>
            <a:spLocks noGrp="1"/>
          </p:cNvSpPr>
          <p:nvPr>
            <p:ph type="sldNum" sz="quarter" idx="12"/>
          </p:nvPr>
        </p:nvSpPr>
        <p:spPr>
          <a:xfrm>
            <a:off x="310439" y="6322759"/>
            <a:ext cx="349196" cy="364224"/>
          </a:xfrm>
          <a:prstGeom prst="rect">
            <a:avLst/>
          </a:prstGeom>
        </p:spPr>
        <p:txBody>
          <a:bodyPr/>
          <a:lstStyle>
            <a:lvl1pPr>
              <a:defRPr>
                <a:solidFill>
                  <a:srgbClr val="737373"/>
                </a:solidFill>
                <a:latin typeface="+mj-lt"/>
              </a:defRPr>
            </a:lvl1pPr>
          </a:lstStyle>
          <a:p>
            <a:fld id="{894E8EF0-91FF-4791-8529-F57CE0475C15}" type="slidenum">
              <a:rPr lang="en-US" smtClean="0"/>
              <a:pPr/>
              <a:t>‹#›</a:t>
            </a:fld>
            <a:endParaRPr lang="en-US"/>
          </a:p>
        </p:txBody>
      </p:sp>
    </p:spTree>
    <p:extLst>
      <p:ext uri="{BB962C8B-B14F-4D97-AF65-F5344CB8AC3E}">
        <p14:creationId xmlns:p14="http://schemas.microsoft.com/office/powerpoint/2010/main" val="602297893"/>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Header Background 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1109616-29F5-2A48-AD26-C036688E660A}"/>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a:xfrm>
            <a:off x="588263" y="457200"/>
            <a:ext cx="11018520" cy="553998"/>
          </a:xfrm>
        </p:spPr>
        <p:txBody>
          <a:bodyPr anchor="ctr"/>
          <a:lstStyle>
            <a:lvl1pPr>
              <a:defRPr>
                <a:solidFill>
                  <a:schemeClr val="accent3"/>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844675"/>
            <a:ext cx="11018838" cy="44243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056495998"/>
      </p:ext>
    </p:extLst>
  </p:cSld>
  <p:clrMapOvr>
    <a:masterClrMapping/>
  </p:clrMapOvr>
  <p:transition>
    <p:fade/>
  </p:transition>
  <p:extLst>
    <p:ext uri="{DCECCB84-F9BA-43D5-87BE-67443E8EF086}">
      <p15:sldGuideLst xmlns:p15="http://schemas.microsoft.com/office/powerpoint/2012/main">
        <p15:guide id="2" orient="horz" pos="1162">
          <p15:clr>
            <a:srgbClr val="5ACBF0"/>
          </p15:clr>
        </p15:guide>
        <p15:guide id="3" orient="horz" pos="288">
          <p15:clr>
            <a:srgbClr val="5ACBF0"/>
          </p15:clr>
        </p15:guide>
        <p15:guide id="5" orient="horz" pos="904">
          <p15:clr>
            <a:srgbClr val="5ACBF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eader Background Two Column Bullet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D3A5130-10A1-954A-B139-8F920AB6EC86}"/>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nchor="ctr"/>
          <a:lstStyle>
            <a:lvl1pPr>
              <a:defRPr>
                <a:solidFill>
                  <a:schemeClr val="accent3"/>
                </a:solidFill>
              </a:defRPr>
            </a:lvl1p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844674"/>
            <a:ext cx="5211763" cy="4424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844674"/>
            <a:ext cx="5219700" cy="4424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834038026"/>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eader Background Two Column Non-bulleted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D08175-261D-A74C-8918-CB97ADB19271}"/>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lstStyle>
            <a:lvl1pPr>
              <a:defRPr>
                <a:solidFill>
                  <a:schemeClr val="accent3"/>
                </a:solidFill>
              </a:defRPr>
            </a:lvl1pPr>
          </a:lstStyle>
          <a:p>
            <a:r>
              <a:rPr lang="en-US"/>
              <a:t>Click to edit Master title style</a:t>
            </a:r>
          </a:p>
        </p:txBody>
      </p:sp>
      <p:sp>
        <p:nvSpPr>
          <p:cNvPr id="4" name="Text Placeholder 3"/>
          <p:cNvSpPr>
            <a:spLocks noGrp="1"/>
          </p:cNvSpPr>
          <p:nvPr>
            <p:ph type="body" sz="quarter" idx="10"/>
          </p:nvPr>
        </p:nvSpPr>
        <p:spPr>
          <a:xfrm>
            <a:off x="584200" y="1853052"/>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844675"/>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053465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Header Background Two Column Content with Subhead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7941E1A-46FF-9B43-8237-B9FAC6645B8E}"/>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851161"/>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495686"/>
            <a:ext cx="5214937" cy="3773352"/>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844675"/>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489200"/>
            <a:ext cx="5214937" cy="3779838"/>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5973085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Header Background Three Column Bullet with Subtitle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5B0B838-FFE7-3848-8346-94C828955739}"/>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7971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7905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7971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7022684"/>
      </p:ext>
    </p:extLst>
  </p:cSld>
  <p:clrMapOvr>
    <a:masterClrMapping/>
  </p:clrMapOvr>
  <p:transition>
    <p:fade/>
  </p:transition>
  <p:extLst>
    <p:ext uri="{DCECCB84-F9BA-43D5-87BE-67443E8EF086}">
      <p15:sldGuideLst xmlns:p15="http://schemas.microsoft.com/office/powerpoint/2012/main">
        <p15:guide id="3" orient="horz" pos="1162">
          <p15:clr>
            <a:srgbClr val="5ACBF0"/>
          </p15:clr>
        </p15:guide>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Header Background Four Column Bullet with Subtitle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7D56507-64E9-FD49-A968-94669A530F35}"/>
              </a:ext>
            </a:extLst>
          </p:cNvPr>
          <p:cNvSpPr/>
          <p:nvPr userDrawn="1"/>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8446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6895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8446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6828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8446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6895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8446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6828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9158628"/>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1162">
          <p15:clr>
            <a:srgbClr val="5ACBF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Header Line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nchor="ctr"/>
          <a:lstStyle>
            <a:lvl1pPr>
              <a:defRPr>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7" name="Straight Connector 6">
            <a:extLst>
              <a:ext uri="{FF2B5EF4-FFF2-40B4-BE49-F238E27FC236}">
                <a16:creationId xmlns:a16="http://schemas.microsoft.com/office/drawing/2014/main" id="{8EDAE969-6DFB-AD4B-A4BB-4C9D04F1489D}"/>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9066043"/>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Header Line 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nchor="ctr"/>
          <a:lstStyle>
            <a:lvl1pPr>
              <a:defRPr>
                <a:solidFill>
                  <a:schemeClr val="tx1"/>
                </a:solidFill>
              </a:defRPr>
            </a:lvl1p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AE9361ED-1B01-E94D-9CDA-29127BEC918D}"/>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2759622"/>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Header Line 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lstStyle>
            <a:lvl1pPr>
              <a:defRPr>
                <a:solidFill>
                  <a:schemeClr val="tx1"/>
                </a:solidFill>
              </a:defRPr>
            </a:lvl1p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a:extLst>
              <a:ext uri="{FF2B5EF4-FFF2-40B4-BE49-F238E27FC236}">
                <a16:creationId xmlns:a16="http://schemas.microsoft.com/office/drawing/2014/main" id="{6161C8D7-A314-D146-8B0F-88DAD8C243A2}"/>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202088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Header Background Two Column Conten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443174"/>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087699"/>
            <a:ext cx="5214937" cy="3773352"/>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081213"/>
            <a:ext cx="5214937" cy="3779838"/>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a:extLst>
              <a:ext uri="{FF2B5EF4-FFF2-40B4-BE49-F238E27FC236}">
                <a16:creationId xmlns:a16="http://schemas.microsoft.com/office/drawing/2014/main" id="{B52B4BDF-7433-F544-8549-B08FCF3FD2A9}"/>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23024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Non-bulleted text: White">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66148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sp>
        <p:nvSpPr>
          <p:cNvPr id="4" name="Slide Number Placeholder 3"/>
          <p:cNvSpPr>
            <a:spLocks noGrp="1"/>
          </p:cNvSpPr>
          <p:nvPr>
            <p:ph type="sldNum" sz="quarter" idx="12"/>
          </p:nvPr>
        </p:nvSpPr>
        <p:spPr>
          <a:xfrm>
            <a:off x="310439" y="6322759"/>
            <a:ext cx="349196" cy="364224"/>
          </a:xfrm>
          <a:prstGeom prst="rect">
            <a:avLst/>
          </a:prstGeom>
        </p:spPr>
        <p:txBody>
          <a:bodyPr/>
          <a:lstStyle>
            <a:lvl1pPr>
              <a:defRPr>
                <a:solidFill>
                  <a:srgbClr val="737373"/>
                </a:solidFill>
                <a:latin typeface="+mj-lt"/>
              </a:defRPr>
            </a:lvl1pPr>
          </a:lstStyle>
          <a:p>
            <a:fld id="{894E8EF0-91FF-4791-8529-F57CE0475C15}" type="slidenum">
              <a:rPr lang="en-US" smtClean="0"/>
              <a:pPr/>
              <a:t>‹#›</a:t>
            </a:fld>
            <a:endParaRPr lang="en-US"/>
          </a:p>
        </p:txBody>
      </p:sp>
      <p:sp>
        <p:nvSpPr>
          <p:cNvPr id="9" name="Text Placeholder 2"/>
          <p:cNvSpPr>
            <a:spLocks noGrp="1"/>
          </p:cNvSpPr>
          <p:nvPr>
            <p:ph type="body" sz="quarter" idx="10"/>
          </p:nvPr>
        </p:nvSpPr>
        <p:spPr>
          <a:xfrm>
            <a:off x="310439" y="1572013"/>
            <a:ext cx="10847556" cy="738664"/>
          </a:xfrm>
        </p:spPr>
        <p:txBody>
          <a:bodyPr/>
          <a:lstStyle>
            <a:lvl1pPr marL="0" indent="0">
              <a:buFontTx/>
              <a:buNone/>
              <a:defRPr sz="4000" b="0" i="0">
                <a:solidFill>
                  <a:srgbClr val="737373"/>
                </a:solidFill>
                <a:latin typeface="+mj-lt"/>
                <a:ea typeface="Segoe UI" charset="0"/>
                <a:cs typeface="Segoe UI" charset="0"/>
              </a:defRPr>
            </a:lvl1pPr>
            <a:lvl2pPr marL="342910" indent="0">
              <a:buFontTx/>
              <a:buNone/>
              <a:defRPr sz="1800"/>
            </a:lvl2pPr>
          </a:lstStyle>
          <a:p>
            <a:endParaRPr lang="en-US"/>
          </a:p>
        </p:txBody>
      </p:sp>
      <p:sp>
        <p:nvSpPr>
          <p:cNvPr id="10" name="Title 1"/>
          <p:cNvSpPr txBox="1">
            <a:spLocks/>
          </p:cNvSpPr>
          <p:nvPr userDrawn="1"/>
        </p:nvSpPr>
        <p:spPr>
          <a:xfrm>
            <a:off x="659635" y="832769"/>
            <a:ext cx="11655840" cy="723316"/>
          </a:xfrm>
          <a:prstGeom prst="rect">
            <a:avLst/>
          </a:prstGeom>
        </p:spPr>
        <p:txBody>
          <a:bodyPr vert="horz" wrap="square" lIns="146304" tIns="91440" rIns="146304" bIns="91440" rtlCol="0" anchor="t">
            <a:noAutofit/>
          </a:bodyPr>
          <a:lstStyle>
            <a:lvl1pPr algn="l" defTabSz="932821" rtl="0" eaLnBrk="1" latinLnBrk="0" hangingPunct="1">
              <a:lnSpc>
                <a:spcPct val="90000"/>
              </a:lnSpc>
              <a:spcBef>
                <a:spcPct val="0"/>
              </a:spcBef>
              <a:buNone/>
              <a:defRPr lang="en-US" sz="4800" b="0" kern="1200" cap="none" spc="-102" baseline="0">
                <a:ln w="3175">
                  <a:noFill/>
                </a:ln>
                <a:solidFill>
                  <a:srgbClr val="008272"/>
                </a:solidFill>
                <a:effectLst/>
                <a:latin typeface="+mj-lt"/>
                <a:ea typeface="+mn-ea"/>
                <a:cs typeface="Arial" charset="0"/>
              </a:defRPr>
            </a:lvl1pPr>
          </a:lstStyle>
          <a:p>
            <a:endParaRPr lang="en-US" sz="4800">
              <a:solidFill>
                <a:srgbClr val="0078D7"/>
              </a:solidFill>
            </a:endParaRPr>
          </a:p>
        </p:txBody>
      </p:sp>
      <p:sp>
        <p:nvSpPr>
          <p:cNvPr id="7" name="Title 1"/>
          <p:cNvSpPr>
            <a:spLocks noGrp="1"/>
          </p:cNvSpPr>
          <p:nvPr>
            <p:ph type="title"/>
          </p:nvPr>
        </p:nvSpPr>
        <p:spPr>
          <a:xfrm>
            <a:off x="310439" y="656424"/>
            <a:ext cx="10847556" cy="899665"/>
          </a:xfrm>
        </p:spPr>
        <p:txBody>
          <a:bodyPr/>
          <a:lstStyle>
            <a:lvl1pPr>
              <a:defRPr>
                <a:solidFill>
                  <a:srgbClr val="008272"/>
                </a:solidFill>
              </a:defRPr>
            </a:lvl1pPr>
          </a:lstStyle>
          <a:p>
            <a:r>
              <a:rPr lang="en-US"/>
              <a:t>Click to edit Master title style</a:t>
            </a:r>
          </a:p>
        </p:txBody>
      </p:sp>
    </p:spTree>
    <p:extLst>
      <p:ext uri="{BB962C8B-B14F-4D97-AF65-F5344CB8AC3E}">
        <p14:creationId xmlns:p14="http://schemas.microsoft.com/office/powerpoint/2010/main" val="217481685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Header Line Thre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3907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3841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3907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CF841732-6515-3E42-A4B2-E3983B953B2A}"/>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804331"/>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Header Line Four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2" name="Straight Connector 11">
            <a:extLst>
              <a:ext uri="{FF2B5EF4-FFF2-40B4-BE49-F238E27FC236}">
                <a16:creationId xmlns:a16="http://schemas.microsoft.com/office/drawing/2014/main" id="{F6A269D7-BC15-0043-AAC1-8EE9E66292B3}"/>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3542079"/>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Header Line Four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cxnSp>
        <p:nvCxnSpPr>
          <p:cNvPr id="12" name="Straight Connector 11">
            <a:extLst>
              <a:ext uri="{FF2B5EF4-FFF2-40B4-BE49-F238E27FC236}">
                <a16:creationId xmlns:a16="http://schemas.microsoft.com/office/drawing/2014/main" id="{F6A269D7-BC15-0043-AAC1-8EE9E66292B3}"/>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5087056"/>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Header Line Blank">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cxnSp>
        <p:nvCxnSpPr>
          <p:cNvPr id="3" name="Straight Connector 2">
            <a:extLst>
              <a:ext uri="{FF2B5EF4-FFF2-40B4-BE49-F238E27FC236}">
                <a16:creationId xmlns:a16="http://schemas.microsoft.com/office/drawing/2014/main" id="{2502F9BD-EF25-7144-AB08-9EDFAA5C2CEA}"/>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760514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6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sp>
        <p:nvSpPr>
          <p:cNvPr id="4" name="TextBox 3">
            <a:extLst>
              <a:ext uri="{FF2B5EF4-FFF2-40B4-BE49-F238E27FC236}">
                <a16:creationId xmlns:a16="http://schemas.microsoft.com/office/drawing/2014/main" id="{B18F2C41-5A30-1248-BC80-9A37B665EECC}"/>
              </a:ext>
            </a:extLst>
          </p:cNvPr>
          <p:cNvSpPr txBox="1"/>
          <p:nvPr userDrawn="1"/>
        </p:nvSpPr>
        <p:spPr>
          <a:xfrm flipH="1">
            <a:off x="584200"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1</a:t>
            </a:r>
          </a:p>
        </p:txBody>
      </p:sp>
      <p:sp>
        <p:nvSpPr>
          <p:cNvPr id="5" name="TextBox 4">
            <a:extLst>
              <a:ext uri="{FF2B5EF4-FFF2-40B4-BE49-F238E27FC236}">
                <a16:creationId xmlns:a16="http://schemas.microsoft.com/office/drawing/2014/main" id="{4D68F0A3-9593-8B46-BA55-A0F722402788}"/>
              </a:ext>
            </a:extLst>
          </p:cNvPr>
          <p:cNvSpPr txBox="1"/>
          <p:nvPr userDrawn="1"/>
        </p:nvSpPr>
        <p:spPr>
          <a:xfrm flipH="1">
            <a:off x="2470150"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2</a:t>
            </a:r>
          </a:p>
        </p:txBody>
      </p:sp>
      <p:sp>
        <p:nvSpPr>
          <p:cNvPr id="6" name="TextBox 5">
            <a:extLst>
              <a:ext uri="{FF2B5EF4-FFF2-40B4-BE49-F238E27FC236}">
                <a16:creationId xmlns:a16="http://schemas.microsoft.com/office/drawing/2014/main" id="{E5945E50-A071-0142-989D-F328676D8802}"/>
              </a:ext>
            </a:extLst>
          </p:cNvPr>
          <p:cNvSpPr txBox="1"/>
          <p:nvPr userDrawn="1"/>
        </p:nvSpPr>
        <p:spPr>
          <a:xfrm flipH="1">
            <a:off x="4367808"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3</a:t>
            </a:r>
          </a:p>
        </p:txBody>
      </p:sp>
      <p:sp>
        <p:nvSpPr>
          <p:cNvPr id="7" name="TextBox 6">
            <a:extLst>
              <a:ext uri="{FF2B5EF4-FFF2-40B4-BE49-F238E27FC236}">
                <a16:creationId xmlns:a16="http://schemas.microsoft.com/office/drawing/2014/main" id="{2F614F22-4D74-7342-860E-4B18A66D7E4D}"/>
              </a:ext>
            </a:extLst>
          </p:cNvPr>
          <p:cNvSpPr txBox="1"/>
          <p:nvPr userDrawn="1"/>
        </p:nvSpPr>
        <p:spPr>
          <a:xfrm flipH="1">
            <a:off x="6240016"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4</a:t>
            </a:r>
          </a:p>
        </p:txBody>
      </p:sp>
      <p:sp>
        <p:nvSpPr>
          <p:cNvPr id="8" name="TextBox 7">
            <a:extLst>
              <a:ext uri="{FF2B5EF4-FFF2-40B4-BE49-F238E27FC236}">
                <a16:creationId xmlns:a16="http://schemas.microsoft.com/office/drawing/2014/main" id="{9CFA38B9-D596-324E-B56C-86272052ED71}"/>
              </a:ext>
            </a:extLst>
          </p:cNvPr>
          <p:cNvSpPr txBox="1"/>
          <p:nvPr userDrawn="1"/>
        </p:nvSpPr>
        <p:spPr>
          <a:xfrm flipH="1">
            <a:off x="8127999" y="1436688"/>
            <a:ext cx="1592262" cy="581025"/>
          </a:xfrm>
          <a:prstGeom prst="rect">
            <a:avLst/>
          </a:prstGeom>
          <a:noFill/>
        </p:spPr>
        <p:txBody>
          <a:bodyPr wrap="square" lIns="90000" tIns="0" rIns="0" bIns="0" rtlCol="0">
            <a:noAutofit/>
          </a:bodyPr>
          <a:lstStyle/>
          <a:p>
            <a:pPr algn="l"/>
            <a:r>
              <a:rPr lang="en-US" sz="3600">
                <a:solidFill>
                  <a:schemeClr val="tx2"/>
                </a:solidFill>
                <a:latin typeface="+mj-lt"/>
              </a:rPr>
              <a:t>5</a:t>
            </a:r>
          </a:p>
        </p:txBody>
      </p:sp>
      <p:sp>
        <p:nvSpPr>
          <p:cNvPr id="9" name="TextBox 8">
            <a:extLst>
              <a:ext uri="{FF2B5EF4-FFF2-40B4-BE49-F238E27FC236}">
                <a16:creationId xmlns:a16="http://schemas.microsoft.com/office/drawing/2014/main" id="{389AA766-019D-D747-8BF8-A6BB5F9B0D2A}"/>
              </a:ext>
            </a:extLst>
          </p:cNvPr>
          <p:cNvSpPr txBox="1"/>
          <p:nvPr userDrawn="1"/>
        </p:nvSpPr>
        <p:spPr>
          <a:xfrm flipH="1">
            <a:off x="10013950" y="1436688"/>
            <a:ext cx="1595438" cy="581025"/>
          </a:xfrm>
          <a:prstGeom prst="rect">
            <a:avLst/>
          </a:prstGeom>
          <a:noFill/>
        </p:spPr>
        <p:txBody>
          <a:bodyPr wrap="square" lIns="90000" tIns="0" rIns="0" bIns="0" rtlCol="0">
            <a:noAutofit/>
          </a:bodyPr>
          <a:lstStyle/>
          <a:p>
            <a:pPr algn="l"/>
            <a:r>
              <a:rPr lang="en-US" sz="3600">
                <a:solidFill>
                  <a:schemeClr val="tx2"/>
                </a:solidFill>
                <a:latin typeface="+mj-lt"/>
              </a:rPr>
              <a:t>6</a:t>
            </a:r>
          </a:p>
        </p:txBody>
      </p:sp>
      <p:sp>
        <p:nvSpPr>
          <p:cNvPr id="10" name="TextBox 9">
            <a:extLst>
              <a:ext uri="{FF2B5EF4-FFF2-40B4-BE49-F238E27FC236}">
                <a16:creationId xmlns:a16="http://schemas.microsoft.com/office/drawing/2014/main" id="{FC53D296-5303-4A40-AC03-A80B718ABEE0}"/>
              </a:ext>
            </a:extLst>
          </p:cNvPr>
          <p:cNvSpPr txBox="1"/>
          <p:nvPr userDrawn="1"/>
        </p:nvSpPr>
        <p:spPr>
          <a:xfrm flipH="1">
            <a:off x="584200"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7</a:t>
            </a:r>
          </a:p>
        </p:txBody>
      </p:sp>
      <p:sp>
        <p:nvSpPr>
          <p:cNvPr id="11" name="TextBox 10">
            <a:extLst>
              <a:ext uri="{FF2B5EF4-FFF2-40B4-BE49-F238E27FC236}">
                <a16:creationId xmlns:a16="http://schemas.microsoft.com/office/drawing/2014/main" id="{28091C67-5938-734E-B7A2-BD95A68B67E6}"/>
              </a:ext>
            </a:extLst>
          </p:cNvPr>
          <p:cNvSpPr txBox="1"/>
          <p:nvPr userDrawn="1"/>
        </p:nvSpPr>
        <p:spPr>
          <a:xfrm flipH="1">
            <a:off x="2470150"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8</a:t>
            </a:r>
          </a:p>
        </p:txBody>
      </p:sp>
      <p:sp>
        <p:nvSpPr>
          <p:cNvPr id="12" name="TextBox 11">
            <a:extLst>
              <a:ext uri="{FF2B5EF4-FFF2-40B4-BE49-F238E27FC236}">
                <a16:creationId xmlns:a16="http://schemas.microsoft.com/office/drawing/2014/main" id="{F6E67942-3EF0-2141-89C0-47BA2F77054B}"/>
              </a:ext>
            </a:extLst>
          </p:cNvPr>
          <p:cNvSpPr txBox="1"/>
          <p:nvPr userDrawn="1"/>
        </p:nvSpPr>
        <p:spPr>
          <a:xfrm flipH="1">
            <a:off x="4367808"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9</a:t>
            </a:r>
          </a:p>
        </p:txBody>
      </p:sp>
      <p:sp>
        <p:nvSpPr>
          <p:cNvPr id="13" name="TextBox 12">
            <a:extLst>
              <a:ext uri="{FF2B5EF4-FFF2-40B4-BE49-F238E27FC236}">
                <a16:creationId xmlns:a16="http://schemas.microsoft.com/office/drawing/2014/main" id="{76066549-A02E-E44F-96D7-F0B171B059E3}"/>
              </a:ext>
            </a:extLst>
          </p:cNvPr>
          <p:cNvSpPr txBox="1"/>
          <p:nvPr userDrawn="1"/>
        </p:nvSpPr>
        <p:spPr>
          <a:xfrm flipH="1">
            <a:off x="6240016"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10</a:t>
            </a:r>
          </a:p>
        </p:txBody>
      </p:sp>
      <p:sp>
        <p:nvSpPr>
          <p:cNvPr id="14" name="TextBox 13">
            <a:extLst>
              <a:ext uri="{FF2B5EF4-FFF2-40B4-BE49-F238E27FC236}">
                <a16:creationId xmlns:a16="http://schemas.microsoft.com/office/drawing/2014/main" id="{898C6871-7F8D-4545-9CE1-97DF89587969}"/>
              </a:ext>
            </a:extLst>
          </p:cNvPr>
          <p:cNvSpPr txBox="1"/>
          <p:nvPr userDrawn="1"/>
        </p:nvSpPr>
        <p:spPr>
          <a:xfrm flipH="1">
            <a:off x="8127999" y="3789363"/>
            <a:ext cx="1592262" cy="581025"/>
          </a:xfrm>
          <a:prstGeom prst="rect">
            <a:avLst/>
          </a:prstGeom>
          <a:noFill/>
        </p:spPr>
        <p:txBody>
          <a:bodyPr wrap="square" lIns="90000" tIns="0" rIns="0" bIns="0" rtlCol="0">
            <a:noAutofit/>
          </a:bodyPr>
          <a:lstStyle/>
          <a:p>
            <a:pPr algn="l"/>
            <a:r>
              <a:rPr lang="en-US" sz="3600">
                <a:solidFill>
                  <a:schemeClr val="tx2"/>
                </a:solidFill>
                <a:latin typeface="+mj-lt"/>
              </a:rPr>
              <a:t>11</a:t>
            </a:r>
          </a:p>
        </p:txBody>
      </p:sp>
      <p:sp>
        <p:nvSpPr>
          <p:cNvPr id="15" name="TextBox 14">
            <a:extLst>
              <a:ext uri="{FF2B5EF4-FFF2-40B4-BE49-F238E27FC236}">
                <a16:creationId xmlns:a16="http://schemas.microsoft.com/office/drawing/2014/main" id="{0BCD1BBA-EDFD-9E48-8219-788B491881B6}"/>
              </a:ext>
            </a:extLst>
          </p:cNvPr>
          <p:cNvSpPr txBox="1"/>
          <p:nvPr userDrawn="1"/>
        </p:nvSpPr>
        <p:spPr>
          <a:xfrm flipH="1">
            <a:off x="10013950" y="3789363"/>
            <a:ext cx="1595438" cy="581025"/>
          </a:xfrm>
          <a:prstGeom prst="rect">
            <a:avLst/>
          </a:prstGeom>
          <a:noFill/>
        </p:spPr>
        <p:txBody>
          <a:bodyPr wrap="square" lIns="90000" tIns="0" rIns="0" bIns="0" rtlCol="0">
            <a:noAutofit/>
          </a:bodyPr>
          <a:lstStyle/>
          <a:p>
            <a:pPr algn="l"/>
            <a:r>
              <a:rPr lang="en-US" sz="3600">
                <a:solidFill>
                  <a:schemeClr val="tx2"/>
                </a:solidFill>
                <a:latin typeface="+mj-lt"/>
              </a:rPr>
              <a:t>12</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62581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9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p>
        </p:txBody>
      </p:sp>
      <p:sp>
        <p:nvSpPr>
          <p:cNvPr id="4" name="TextBox 3">
            <a:extLst>
              <a:ext uri="{FF2B5EF4-FFF2-40B4-BE49-F238E27FC236}">
                <a16:creationId xmlns:a16="http://schemas.microsoft.com/office/drawing/2014/main" id="{B18F2C41-5A30-1248-BC80-9A37B665EECC}"/>
              </a:ext>
            </a:extLst>
          </p:cNvPr>
          <p:cNvSpPr txBox="1"/>
          <p:nvPr userDrawn="1"/>
        </p:nvSpPr>
        <p:spPr>
          <a:xfrm flipH="1">
            <a:off x="584200"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Jan</a:t>
            </a:r>
          </a:p>
        </p:txBody>
      </p:sp>
      <p:sp>
        <p:nvSpPr>
          <p:cNvPr id="5" name="TextBox 4">
            <a:extLst>
              <a:ext uri="{FF2B5EF4-FFF2-40B4-BE49-F238E27FC236}">
                <a16:creationId xmlns:a16="http://schemas.microsoft.com/office/drawing/2014/main" id="{4D68F0A3-9593-8B46-BA55-A0F722402788}"/>
              </a:ext>
            </a:extLst>
          </p:cNvPr>
          <p:cNvSpPr txBox="1"/>
          <p:nvPr userDrawn="1"/>
        </p:nvSpPr>
        <p:spPr>
          <a:xfrm flipH="1">
            <a:off x="2470150"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Feb</a:t>
            </a:r>
          </a:p>
        </p:txBody>
      </p:sp>
      <p:sp>
        <p:nvSpPr>
          <p:cNvPr id="6" name="TextBox 5">
            <a:extLst>
              <a:ext uri="{FF2B5EF4-FFF2-40B4-BE49-F238E27FC236}">
                <a16:creationId xmlns:a16="http://schemas.microsoft.com/office/drawing/2014/main" id="{E5945E50-A071-0142-989D-F328676D8802}"/>
              </a:ext>
            </a:extLst>
          </p:cNvPr>
          <p:cNvSpPr txBox="1"/>
          <p:nvPr userDrawn="1"/>
        </p:nvSpPr>
        <p:spPr>
          <a:xfrm flipH="1">
            <a:off x="4367808"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Mar</a:t>
            </a:r>
          </a:p>
        </p:txBody>
      </p:sp>
      <p:sp>
        <p:nvSpPr>
          <p:cNvPr id="7" name="TextBox 6">
            <a:extLst>
              <a:ext uri="{FF2B5EF4-FFF2-40B4-BE49-F238E27FC236}">
                <a16:creationId xmlns:a16="http://schemas.microsoft.com/office/drawing/2014/main" id="{2F614F22-4D74-7342-860E-4B18A66D7E4D}"/>
              </a:ext>
            </a:extLst>
          </p:cNvPr>
          <p:cNvSpPr txBox="1"/>
          <p:nvPr userDrawn="1"/>
        </p:nvSpPr>
        <p:spPr>
          <a:xfrm flipH="1">
            <a:off x="6240016"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Apr</a:t>
            </a:r>
          </a:p>
        </p:txBody>
      </p:sp>
      <p:sp>
        <p:nvSpPr>
          <p:cNvPr id="8" name="TextBox 7">
            <a:extLst>
              <a:ext uri="{FF2B5EF4-FFF2-40B4-BE49-F238E27FC236}">
                <a16:creationId xmlns:a16="http://schemas.microsoft.com/office/drawing/2014/main" id="{9CFA38B9-D596-324E-B56C-86272052ED71}"/>
              </a:ext>
            </a:extLst>
          </p:cNvPr>
          <p:cNvSpPr txBox="1"/>
          <p:nvPr userDrawn="1"/>
        </p:nvSpPr>
        <p:spPr>
          <a:xfrm flipH="1">
            <a:off x="8127999" y="1436688"/>
            <a:ext cx="1592262" cy="581025"/>
          </a:xfrm>
          <a:prstGeom prst="rect">
            <a:avLst/>
          </a:prstGeom>
          <a:noFill/>
        </p:spPr>
        <p:txBody>
          <a:bodyPr wrap="square" lIns="90000" tIns="0" rIns="0" bIns="0" rtlCol="0" anchor="ctr">
            <a:noAutofit/>
          </a:bodyPr>
          <a:lstStyle/>
          <a:p>
            <a:pPr algn="l"/>
            <a:r>
              <a:rPr lang="en-US" sz="2800">
                <a:solidFill>
                  <a:schemeClr val="tx2"/>
                </a:solidFill>
                <a:latin typeface="+mj-lt"/>
              </a:rPr>
              <a:t>May</a:t>
            </a:r>
          </a:p>
        </p:txBody>
      </p:sp>
      <p:sp>
        <p:nvSpPr>
          <p:cNvPr id="9" name="TextBox 8">
            <a:extLst>
              <a:ext uri="{FF2B5EF4-FFF2-40B4-BE49-F238E27FC236}">
                <a16:creationId xmlns:a16="http://schemas.microsoft.com/office/drawing/2014/main" id="{389AA766-019D-D747-8BF8-A6BB5F9B0D2A}"/>
              </a:ext>
            </a:extLst>
          </p:cNvPr>
          <p:cNvSpPr txBox="1"/>
          <p:nvPr userDrawn="1"/>
        </p:nvSpPr>
        <p:spPr>
          <a:xfrm flipH="1">
            <a:off x="10013950" y="1436688"/>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Jun</a:t>
            </a:r>
          </a:p>
        </p:txBody>
      </p:sp>
      <p:sp>
        <p:nvSpPr>
          <p:cNvPr id="10" name="TextBox 9">
            <a:extLst>
              <a:ext uri="{FF2B5EF4-FFF2-40B4-BE49-F238E27FC236}">
                <a16:creationId xmlns:a16="http://schemas.microsoft.com/office/drawing/2014/main" id="{FC53D296-5303-4A40-AC03-A80B718ABEE0}"/>
              </a:ext>
            </a:extLst>
          </p:cNvPr>
          <p:cNvSpPr txBox="1"/>
          <p:nvPr userDrawn="1"/>
        </p:nvSpPr>
        <p:spPr>
          <a:xfrm flipH="1">
            <a:off x="584200"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Jul</a:t>
            </a:r>
          </a:p>
        </p:txBody>
      </p:sp>
      <p:sp>
        <p:nvSpPr>
          <p:cNvPr id="11" name="TextBox 10">
            <a:extLst>
              <a:ext uri="{FF2B5EF4-FFF2-40B4-BE49-F238E27FC236}">
                <a16:creationId xmlns:a16="http://schemas.microsoft.com/office/drawing/2014/main" id="{28091C67-5938-734E-B7A2-BD95A68B67E6}"/>
              </a:ext>
            </a:extLst>
          </p:cNvPr>
          <p:cNvSpPr txBox="1"/>
          <p:nvPr userDrawn="1"/>
        </p:nvSpPr>
        <p:spPr>
          <a:xfrm flipH="1">
            <a:off x="2470150"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Aug</a:t>
            </a:r>
          </a:p>
        </p:txBody>
      </p:sp>
      <p:sp>
        <p:nvSpPr>
          <p:cNvPr id="12" name="TextBox 11">
            <a:extLst>
              <a:ext uri="{FF2B5EF4-FFF2-40B4-BE49-F238E27FC236}">
                <a16:creationId xmlns:a16="http://schemas.microsoft.com/office/drawing/2014/main" id="{F6E67942-3EF0-2141-89C0-47BA2F77054B}"/>
              </a:ext>
            </a:extLst>
          </p:cNvPr>
          <p:cNvSpPr txBox="1"/>
          <p:nvPr userDrawn="1"/>
        </p:nvSpPr>
        <p:spPr>
          <a:xfrm flipH="1">
            <a:off x="4367808"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Sep</a:t>
            </a:r>
          </a:p>
        </p:txBody>
      </p:sp>
      <p:sp>
        <p:nvSpPr>
          <p:cNvPr id="13" name="TextBox 12">
            <a:extLst>
              <a:ext uri="{FF2B5EF4-FFF2-40B4-BE49-F238E27FC236}">
                <a16:creationId xmlns:a16="http://schemas.microsoft.com/office/drawing/2014/main" id="{76066549-A02E-E44F-96D7-F0B171B059E3}"/>
              </a:ext>
            </a:extLst>
          </p:cNvPr>
          <p:cNvSpPr txBox="1"/>
          <p:nvPr userDrawn="1"/>
        </p:nvSpPr>
        <p:spPr>
          <a:xfrm flipH="1">
            <a:off x="6240016"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Oct</a:t>
            </a:r>
          </a:p>
        </p:txBody>
      </p:sp>
      <p:sp>
        <p:nvSpPr>
          <p:cNvPr id="14" name="TextBox 13">
            <a:extLst>
              <a:ext uri="{FF2B5EF4-FFF2-40B4-BE49-F238E27FC236}">
                <a16:creationId xmlns:a16="http://schemas.microsoft.com/office/drawing/2014/main" id="{898C6871-7F8D-4545-9CE1-97DF89587969}"/>
              </a:ext>
            </a:extLst>
          </p:cNvPr>
          <p:cNvSpPr txBox="1"/>
          <p:nvPr userDrawn="1"/>
        </p:nvSpPr>
        <p:spPr>
          <a:xfrm flipH="1">
            <a:off x="8127999" y="3789363"/>
            <a:ext cx="1592262" cy="581025"/>
          </a:xfrm>
          <a:prstGeom prst="rect">
            <a:avLst/>
          </a:prstGeom>
          <a:noFill/>
        </p:spPr>
        <p:txBody>
          <a:bodyPr wrap="square" lIns="90000" tIns="0" rIns="0" bIns="0" rtlCol="0" anchor="ctr">
            <a:noAutofit/>
          </a:bodyPr>
          <a:lstStyle/>
          <a:p>
            <a:pPr algn="l"/>
            <a:r>
              <a:rPr lang="en-US" sz="2800">
                <a:solidFill>
                  <a:schemeClr val="tx2"/>
                </a:solidFill>
                <a:latin typeface="+mj-lt"/>
              </a:rPr>
              <a:t>Nov</a:t>
            </a:r>
          </a:p>
        </p:txBody>
      </p:sp>
      <p:sp>
        <p:nvSpPr>
          <p:cNvPr id="15" name="TextBox 14">
            <a:extLst>
              <a:ext uri="{FF2B5EF4-FFF2-40B4-BE49-F238E27FC236}">
                <a16:creationId xmlns:a16="http://schemas.microsoft.com/office/drawing/2014/main" id="{0BCD1BBA-EDFD-9E48-8219-788B491881B6}"/>
              </a:ext>
            </a:extLst>
          </p:cNvPr>
          <p:cNvSpPr txBox="1"/>
          <p:nvPr userDrawn="1"/>
        </p:nvSpPr>
        <p:spPr>
          <a:xfrm flipH="1">
            <a:off x="10013950" y="3789363"/>
            <a:ext cx="1595438" cy="581025"/>
          </a:xfrm>
          <a:prstGeom prst="rect">
            <a:avLst/>
          </a:prstGeom>
          <a:noFill/>
        </p:spPr>
        <p:txBody>
          <a:bodyPr wrap="square" lIns="90000" tIns="0" rIns="0" bIns="0" rtlCol="0" anchor="ctr">
            <a:noAutofit/>
          </a:bodyPr>
          <a:lstStyle/>
          <a:p>
            <a:pPr algn="l"/>
            <a:r>
              <a:rPr lang="en-US" sz="2800">
                <a:solidFill>
                  <a:schemeClr val="tx2"/>
                </a:solidFill>
                <a:latin typeface="+mj-lt"/>
              </a:rPr>
              <a:t>Dec</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819440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1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p>
        </p:txBody>
      </p:sp>
      <p:sp>
        <p:nvSpPr>
          <p:cNvPr id="4" name="TextBox 3">
            <a:extLst>
              <a:ext uri="{FF2B5EF4-FFF2-40B4-BE49-F238E27FC236}">
                <a16:creationId xmlns:a16="http://schemas.microsoft.com/office/drawing/2014/main" id="{B18F2C41-5A30-1248-BC80-9A37B665EECC}"/>
              </a:ext>
            </a:extLst>
          </p:cNvPr>
          <p:cNvSpPr txBox="1"/>
          <p:nvPr userDrawn="1"/>
        </p:nvSpPr>
        <p:spPr>
          <a:xfrm flipH="1">
            <a:off x="584200"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1</a:t>
            </a:r>
          </a:p>
        </p:txBody>
      </p:sp>
      <p:sp>
        <p:nvSpPr>
          <p:cNvPr id="5" name="TextBox 4">
            <a:extLst>
              <a:ext uri="{FF2B5EF4-FFF2-40B4-BE49-F238E27FC236}">
                <a16:creationId xmlns:a16="http://schemas.microsoft.com/office/drawing/2014/main" id="{4D68F0A3-9593-8B46-BA55-A0F722402788}"/>
              </a:ext>
            </a:extLst>
          </p:cNvPr>
          <p:cNvSpPr txBox="1"/>
          <p:nvPr userDrawn="1"/>
        </p:nvSpPr>
        <p:spPr>
          <a:xfrm flipH="1">
            <a:off x="2470150"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2</a:t>
            </a:r>
          </a:p>
        </p:txBody>
      </p:sp>
      <p:sp>
        <p:nvSpPr>
          <p:cNvPr id="6" name="TextBox 5">
            <a:extLst>
              <a:ext uri="{FF2B5EF4-FFF2-40B4-BE49-F238E27FC236}">
                <a16:creationId xmlns:a16="http://schemas.microsoft.com/office/drawing/2014/main" id="{E5945E50-A071-0142-989D-F328676D8802}"/>
              </a:ext>
            </a:extLst>
          </p:cNvPr>
          <p:cNvSpPr txBox="1"/>
          <p:nvPr userDrawn="1"/>
        </p:nvSpPr>
        <p:spPr>
          <a:xfrm flipH="1">
            <a:off x="4367808"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3</a:t>
            </a:r>
          </a:p>
        </p:txBody>
      </p:sp>
      <p:sp>
        <p:nvSpPr>
          <p:cNvPr id="7" name="TextBox 6">
            <a:extLst>
              <a:ext uri="{FF2B5EF4-FFF2-40B4-BE49-F238E27FC236}">
                <a16:creationId xmlns:a16="http://schemas.microsoft.com/office/drawing/2014/main" id="{2F614F22-4D74-7342-860E-4B18A66D7E4D}"/>
              </a:ext>
            </a:extLst>
          </p:cNvPr>
          <p:cNvSpPr txBox="1"/>
          <p:nvPr userDrawn="1"/>
        </p:nvSpPr>
        <p:spPr>
          <a:xfrm flipH="1">
            <a:off x="6240016"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4</a:t>
            </a:r>
          </a:p>
        </p:txBody>
      </p:sp>
      <p:sp>
        <p:nvSpPr>
          <p:cNvPr id="8" name="TextBox 7">
            <a:extLst>
              <a:ext uri="{FF2B5EF4-FFF2-40B4-BE49-F238E27FC236}">
                <a16:creationId xmlns:a16="http://schemas.microsoft.com/office/drawing/2014/main" id="{9CFA38B9-D596-324E-B56C-86272052ED71}"/>
              </a:ext>
            </a:extLst>
          </p:cNvPr>
          <p:cNvSpPr txBox="1"/>
          <p:nvPr userDrawn="1"/>
        </p:nvSpPr>
        <p:spPr>
          <a:xfrm flipH="1">
            <a:off x="8127999" y="1436688"/>
            <a:ext cx="1592262" cy="581025"/>
          </a:xfrm>
          <a:prstGeom prst="rect">
            <a:avLst/>
          </a:prstGeom>
          <a:noFill/>
        </p:spPr>
        <p:txBody>
          <a:bodyPr wrap="square" lIns="90000" tIns="0" rIns="0" bIns="0" rtlCol="0" anchor="ctr">
            <a:noAutofit/>
          </a:bodyPr>
          <a:lstStyle/>
          <a:p>
            <a:pPr algn="l"/>
            <a:r>
              <a:rPr lang="en-US" sz="2000">
                <a:solidFill>
                  <a:schemeClr val="tx2"/>
                </a:solidFill>
                <a:latin typeface="+mj-lt"/>
              </a:rPr>
              <a:t>Week 5</a:t>
            </a:r>
          </a:p>
        </p:txBody>
      </p:sp>
      <p:sp>
        <p:nvSpPr>
          <p:cNvPr id="9" name="TextBox 8">
            <a:extLst>
              <a:ext uri="{FF2B5EF4-FFF2-40B4-BE49-F238E27FC236}">
                <a16:creationId xmlns:a16="http://schemas.microsoft.com/office/drawing/2014/main" id="{389AA766-019D-D747-8BF8-A6BB5F9B0D2A}"/>
              </a:ext>
            </a:extLst>
          </p:cNvPr>
          <p:cNvSpPr txBox="1"/>
          <p:nvPr userDrawn="1"/>
        </p:nvSpPr>
        <p:spPr>
          <a:xfrm flipH="1">
            <a:off x="10013950" y="1436688"/>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6</a:t>
            </a:r>
          </a:p>
        </p:txBody>
      </p:sp>
      <p:sp>
        <p:nvSpPr>
          <p:cNvPr id="10" name="TextBox 9">
            <a:extLst>
              <a:ext uri="{FF2B5EF4-FFF2-40B4-BE49-F238E27FC236}">
                <a16:creationId xmlns:a16="http://schemas.microsoft.com/office/drawing/2014/main" id="{FC53D296-5303-4A40-AC03-A80B718ABEE0}"/>
              </a:ext>
            </a:extLst>
          </p:cNvPr>
          <p:cNvSpPr txBox="1"/>
          <p:nvPr userDrawn="1"/>
        </p:nvSpPr>
        <p:spPr>
          <a:xfrm flipH="1">
            <a:off x="584200"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7</a:t>
            </a:r>
          </a:p>
        </p:txBody>
      </p:sp>
      <p:sp>
        <p:nvSpPr>
          <p:cNvPr id="11" name="TextBox 10">
            <a:extLst>
              <a:ext uri="{FF2B5EF4-FFF2-40B4-BE49-F238E27FC236}">
                <a16:creationId xmlns:a16="http://schemas.microsoft.com/office/drawing/2014/main" id="{28091C67-5938-734E-B7A2-BD95A68B67E6}"/>
              </a:ext>
            </a:extLst>
          </p:cNvPr>
          <p:cNvSpPr txBox="1"/>
          <p:nvPr userDrawn="1"/>
        </p:nvSpPr>
        <p:spPr>
          <a:xfrm flipH="1">
            <a:off x="2470150"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8</a:t>
            </a:r>
          </a:p>
        </p:txBody>
      </p:sp>
      <p:sp>
        <p:nvSpPr>
          <p:cNvPr id="12" name="TextBox 11">
            <a:extLst>
              <a:ext uri="{FF2B5EF4-FFF2-40B4-BE49-F238E27FC236}">
                <a16:creationId xmlns:a16="http://schemas.microsoft.com/office/drawing/2014/main" id="{F6E67942-3EF0-2141-89C0-47BA2F77054B}"/>
              </a:ext>
            </a:extLst>
          </p:cNvPr>
          <p:cNvSpPr txBox="1"/>
          <p:nvPr userDrawn="1"/>
        </p:nvSpPr>
        <p:spPr>
          <a:xfrm flipH="1">
            <a:off x="4367808"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9</a:t>
            </a:r>
          </a:p>
        </p:txBody>
      </p:sp>
      <p:sp>
        <p:nvSpPr>
          <p:cNvPr id="13" name="TextBox 12">
            <a:extLst>
              <a:ext uri="{FF2B5EF4-FFF2-40B4-BE49-F238E27FC236}">
                <a16:creationId xmlns:a16="http://schemas.microsoft.com/office/drawing/2014/main" id="{76066549-A02E-E44F-96D7-F0B171B059E3}"/>
              </a:ext>
            </a:extLst>
          </p:cNvPr>
          <p:cNvSpPr txBox="1"/>
          <p:nvPr userDrawn="1"/>
        </p:nvSpPr>
        <p:spPr>
          <a:xfrm flipH="1">
            <a:off x="6240016"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10</a:t>
            </a:r>
          </a:p>
        </p:txBody>
      </p:sp>
      <p:sp>
        <p:nvSpPr>
          <p:cNvPr id="14" name="TextBox 13">
            <a:extLst>
              <a:ext uri="{FF2B5EF4-FFF2-40B4-BE49-F238E27FC236}">
                <a16:creationId xmlns:a16="http://schemas.microsoft.com/office/drawing/2014/main" id="{898C6871-7F8D-4545-9CE1-97DF89587969}"/>
              </a:ext>
            </a:extLst>
          </p:cNvPr>
          <p:cNvSpPr txBox="1"/>
          <p:nvPr userDrawn="1"/>
        </p:nvSpPr>
        <p:spPr>
          <a:xfrm flipH="1">
            <a:off x="8127999" y="3789363"/>
            <a:ext cx="1592262" cy="581025"/>
          </a:xfrm>
          <a:prstGeom prst="rect">
            <a:avLst/>
          </a:prstGeom>
          <a:noFill/>
        </p:spPr>
        <p:txBody>
          <a:bodyPr wrap="square" lIns="90000" tIns="0" rIns="0" bIns="0" rtlCol="0" anchor="ctr">
            <a:noAutofit/>
          </a:bodyPr>
          <a:lstStyle/>
          <a:p>
            <a:pPr algn="l"/>
            <a:r>
              <a:rPr lang="en-US" sz="2000">
                <a:solidFill>
                  <a:schemeClr val="tx2"/>
                </a:solidFill>
                <a:latin typeface="+mj-lt"/>
              </a:rPr>
              <a:t>Week 11</a:t>
            </a:r>
          </a:p>
        </p:txBody>
      </p:sp>
      <p:sp>
        <p:nvSpPr>
          <p:cNvPr id="15" name="TextBox 14">
            <a:extLst>
              <a:ext uri="{FF2B5EF4-FFF2-40B4-BE49-F238E27FC236}">
                <a16:creationId xmlns:a16="http://schemas.microsoft.com/office/drawing/2014/main" id="{0BCD1BBA-EDFD-9E48-8219-788B491881B6}"/>
              </a:ext>
            </a:extLst>
          </p:cNvPr>
          <p:cNvSpPr txBox="1"/>
          <p:nvPr userDrawn="1"/>
        </p:nvSpPr>
        <p:spPr>
          <a:xfrm flipH="1">
            <a:off x="10013950" y="3789363"/>
            <a:ext cx="1595438" cy="581025"/>
          </a:xfrm>
          <a:prstGeom prst="rect">
            <a:avLst/>
          </a:prstGeom>
          <a:noFill/>
        </p:spPr>
        <p:txBody>
          <a:bodyPr wrap="square" lIns="90000" tIns="0" rIns="0" bIns="0" rtlCol="0" anchor="ctr">
            <a:noAutofit/>
          </a:bodyPr>
          <a:lstStyle/>
          <a:p>
            <a:pPr algn="l"/>
            <a:r>
              <a:rPr lang="en-US" sz="2000">
                <a:solidFill>
                  <a:schemeClr val="tx2"/>
                </a:solidFill>
                <a:latin typeface="+mj-lt"/>
              </a:rPr>
              <a:t>Week 12</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766142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3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701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9" name="Text Placeholder 28">
            <a:extLst>
              <a:ext uri="{FF2B5EF4-FFF2-40B4-BE49-F238E27FC236}">
                <a16:creationId xmlns:a16="http://schemas.microsoft.com/office/drawing/2014/main" id="{2B32F430-ED23-B440-BB46-25EFAA521E1A}"/>
              </a:ext>
            </a:extLst>
          </p:cNvPr>
          <p:cNvSpPr>
            <a:spLocks noGrp="1"/>
          </p:cNvSpPr>
          <p:nvPr>
            <p:ph type="body" sz="quarter" idx="22" hasCustomPrompt="1"/>
          </p:nvPr>
        </p:nvSpPr>
        <p:spPr>
          <a:xfrm>
            <a:off x="584200" y="1436688"/>
            <a:ext cx="1595439"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1" name="Text Placeholder 28">
            <a:extLst>
              <a:ext uri="{FF2B5EF4-FFF2-40B4-BE49-F238E27FC236}">
                <a16:creationId xmlns:a16="http://schemas.microsoft.com/office/drawing/2014/main" id="{7BE96FEE-E6DA-2941-AEAC-A1C8FC164091}"/>
              </a:ext>
            </a:extLst>
          </p:cNvPr>
          <p:cNvSpPr>
            <a:spLocks noGrp="1"/>
          </p:cNvSpPr>
          <p:nvPr>
            <p:ph type="body" sz="quarter" idx="23" hasCustomPrompt="1"/>
          </p:nvPr>
        </p:nvSpPr>
        <p:spPr>
          <a:xfrm>
            <a:off x="24701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2" name="Text Placeholder 28">
            <a:extLst>
              <a:ext uri="{FF2B5EF4-FFF2-40B4-BE49-F238E27FC236}">
                <a16:creationId xmlns:a16="http://schemas.microsoft.com/office/drawing/2014/main" id="{8732B004-72E3-4E45-A749-459DEFBC1733}"/>
              </a:ext>
            </a:extLst>
          </p:cNvPr>
          <p:cNvSpPr>
            <a:spLocks noGrp="1"/>
          </p:cNvSpPr>
          <p:nvPr>
            <p:ph type="body" sz="quarter" idx="24" hasCustomPrompt="1"/>
          </p:nvPr>
        </p:nvSpPr>
        <p:spPr>
          <a:xfrm>
            <a:off x="4367808"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6" name="Text Placeholder 28">
            <a:extLst>
              <a:ext uri="{FF2B5EF4-FFF2-40B4-BE49-F238E27FC236}">
                <a16:creationId xmlns:a16="http://schemas.microsoft.com/office/drawing/2014/main" id="{8172C080-65E1-3C46-99C0-978870D28AF8}"/>
              </a:ext>
            </a:extLst>
          </p:cNvPr>
          <p:cNvSpPr>
            <a:spLocks noGrp="1"/>
          </p:cNvSpPr>
          <p:nvPr>
            <p:ph type="body" sz="quarter" idx="28" hasCustomPrompt="1"/>
          </p:nvPr>
        </p:nvSpPr>
        <p:spPr>
          <a:xfrm>
            <a:off x="584200" y="3789040"/>
            <a:ext cx="1595439"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7" name="Text Placeholder 28">
            <a:extLst>
              <a:ext uri="{FF2B5EF4-FFF2-40B4-BE49-F238E27FC236}">
                <a16:creationId xmlns:a16="http://schemas.microsoft.com/office/drawing/2014/main" id="{4928442B-3D98-0B48-9333-273D8587E0E3}"/>
              </a:ext>
            </a:extLst>
          </p:cNvPr>
          <p:cNvSpPr>
            <a:spLocks noGrp="1"/>
          </p:cNvSpPr>
          <p:nvPr>
            <p:ph type="body" sz="quarter" idx="29" hasCustomPrompt="1"/>
          </p:nvPr>
        </p:nvSpPr>
        <p:spPr>
          <a:xfrm>
            <a:off x="24701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8" name="Text Placeholder 28">
            <a:extLst>
              <a:ext uri="{FF2B5EF4-FFF2-40B4-BE49-F238E27FC236}">
                <a16:creationId xmlns:a16="http://schemas.microsoft.com/office/drawing/2014/main" id="{2961F7B7-1EDB-2C43-951E-B36532A1E791}"/>
              </a:ext>
            </a:extLst>
          </p:cNvPr>
          <p:cNvSpPr>
            <a:spLocks noGrp="1"/>
          </p:cNvSpPr>
          <p:nvPr>
            <p:ph type="body" sz="quarter" idx="30" hasCustomPrompt="1"/>
          </p:nvPr>
        </p:nvSpPr>
        <p:spPr>
          <a:xfrm>
            <a:off x="4367808"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Tree>
    <p:extLst>
      <p:ext uri="{BB962C8B-B14F-4D97-AF65-F5344CB8AC3E}">
        <p14:creationId xmlns:p14="http://schemas.microsoft.com/office/powerpoint/2010/main" val="3417995815"/>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2_Header Line 12 Months">
    <p:bg>
      <p:bgPr>
        <a:solidFill>
          <a:schemeClr val="tx2"/>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accent3"/>
                </a:solidFill>
              </a:defRPr>
            </a:lvl1pPr>
          </a:lstStyle>
          <a:p>
            <a:r>
              <a:rPr lang="en-US"/>
              <a:t>Click to edit Master title style</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userDrawn="1"/>
        </p:nvCxnSpPr>
        <p:spPr>
          <a:xfrm>
            <a:off x="58420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userDrawn="1"/>
        </p:nvCxnSpPr>
        <p:spPr>
          <a:xfrm>
            <a:off x="247015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userDrawn="1"/>
        </p:nvCxnSpPr>
        <p:spPr>
          <a:xfrm>
            <a:off x="4364037" y="2015240"/>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userDrawn="1"/>
        </p:nvCxnSpPr>
        <p:spPr>
          <a:xfrm>
            <a:off x="58420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userDrawn="1"/>
        </p:nvCxnSpPr>
        <p:spPr>
          <a:xfrm>
            <a:off x="249560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userDrawn="1"/>
        </p:nvCxnSpPr>
        <p:spPr>
          <a:xfrm>
            <a:off x="4364037" y="4362631"/>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9" name="Text Placeholder 28">
            <a:extLst>
              <a:ext uri="{FF2B5EF4-FFF2-40B4-BE49-F238E27FC236}">
                <a16:creationId xmlns:a16="http://schemas.microsoft.com/office/drawing/2014/main" id="{2B32F430-ED23-B440-BB46-25EFAA521E1A}"/>
              </a:ext>
            </a:extLst>
          </p:cNvPr>
          <p:cNvSpPr>
            <a:spLocks noGrp="1"/>
          </p:cNvSpPr>
          <p:nvPr>
            <p:ph type="body" sz="quarter" idx="22" hasCustomPrompt="1"/>
          </p:nvPr>
        </p:nvSpPr>
        <p:spPr>
          <a:xfrm>
            <a:off x="584200" y="1436688"/>
            <a:ext cx="1595439"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1" name="Text Placeholder 28">
            <a:extLst>
              <a:ext uri="{FF2B5EF4-FFF2-40B4-BE49-F238E27FC236}">
                <a16:creationId xmlns:a16="http://schemas.microsoft.com/office/drawing/2014/main" id="{7BE96FEE-E6DA-2941-AEAC-A1C8FC164091}"/>
              </a:ext>
            </a:extLst>
          </p:cNvPr>
          <p:cNvSpPr>
            <a:spLocks noGrp="1"/>
          </p:cNvSpPr>
          <p:nvPr>
            <p:ph type="body" sz="quarter" idx="23" hasCustomPrompt="1"/>
          </p:nvPr>
        </p:nvSpPr>
        <p:spPr>
          <a:xfrm>
            <a:off x="247015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2" name="Text Placeholder 28">
            <a:extLst>
              <a:ext uri="{FF2B5EF4-FFF2-40B4-BE49-F238E27FC236}">
                <a16:creationId xmlns:a16="http://schemas.microsoft.com/office/drawing/2014/main" id="{8732B004-72E3-4E45-A749-459DEFBC1733}"/>
              </a:ext>
            </a:extLst>
          </p:cNvPr>
          <p:cNvSpPr>
            <a:spLocks noGrp="1"/>
          </p:cNvSpPr>
          <p:nvPr>
            <p:ph type="body" sz="quarter" idx="24" hasCustomPrompt="1"/>
          </p:nvPr>
        </p:nvSpPr>
        <p:spPr>
          <a:xfrm>
            <a:off x="4367808"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6" name="Text Placeholder 28">
            <a:extLst>
              <a:ext uri="{FF2B5EF4-FFF2-40B4-BE49-F238E27FC236}">
                <a16:creationId xmlns:a16="http://schemas.microsoft.com/office/drawing/2014/main" id="{8172C080-65E1-3C46-99C0-978870D28AF8}"/>
              </a:ext>
            </a:extLst>
          </p:cNvPr>
          <p:cNvSpPr>
            <a:spLocks noGrp="1"/>
          </p:cNvSpPr>
          <p:nvPr>
            <p:ph type="body" sz="quarter" idx="28" hasCustomPrompt="1"/>
          </p:nvPr>
        </p:nvSpPr>
        <p:spPr>
          <a:xfrm>
            <a:off x="584200" y="3789040"/>
            <a:ext cx="1595439"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7" name="Text Placeholder 28">
            <a:extLst>
              <a:ext uri="{FF2B5EF4-FFF2-40B4-BE49-F238E27FC236}">
                <a16:creationId xmlns:a16="http://schemas.microsoft.com/office/drawing/2014/main" id="{4928442B-3D98-0B48-9333-273D8587E0E3}"/>
              </a:ext>
            </a:extLst>
          </p:cNvPr>
          <p:cNvSpPr>
            <a:spLocks noGrp="1"/>
          </p:cNvSpPr>
          <p:nvPr>
            <p:ph type="body" sz="quarter" idx="29" hasCustomPrompt="1"/>
          </p:nvPr>
        </p:nvSpPr>
        <p:spPr>
          <a:xfrm>
            <a:off x="247015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8" name="Text Placeholder 28">
            <a:extLst>
              <a:ext uri="{FF2B5EF4-FFF2-40B4-BE49-F238E27FC236}">
                <a16:creationId xmlns:a16="http://schemas.microsoft.com/office/drawing/2014/main" id="{2961F7B7-1EDB-2C43-951E-B36532A1E791}"/>
              </a:ext>
            </a:extLst>
          </p:cNvPr>
          <p:cNvSpPr>
            <a:spLocks noGrp="1"/>
          </p:cNvSpPr>
          <p:nvPr>
            <p:ph type="body" sz="quarter" idx="30" hasCustomPrompt="1"/>
          </p:nvPr>
        </p:nvSpPr>
        <p:spPr>
          <a:xfrm>
            <a:off x="4367808"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a:t>Label</a:t>
            </a:r>
          </a:p>
        </p:txBody>
      </p:sp>
    </p:spTree>
    <p:extLst>
      <p:ext uri="{BB962C8B-B14F-4D97-AF65-F5344CB8AC3E}">
        <p14:creationId xmlns:p14="http://schemas.microsoft.com/office/powerpoint/2010/main" val="1175288211"/>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4_Header Line 12 Months">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9C8D47-3F89-2440-BD17-30886A5B991A}"/>
              </a:ext>
            </a:extLst>
          </p:cNvPr>
          <p:cNvSpPr/>
          <p:nvPr userDrawn="1"/>
        </p:nvSpPr>
        <p:spPr bwMode="auto">
          <a:xfrm>
            <a:off x="0" y="0"/>
            <a:ext cx="5959475"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3477325" cy="1107996"/>
          </a:xfrm>
        </p:spPr>
        <p:txBody>
          <a:bodyPr wrap="square">
            <a:spAutoFit/>
          </a:bodyPr>
          <a:lstStyle>
            <a:lvl1pPr>
              <a:defRPr>
                <a:solidFill>
                  <a:schemeClr val="accent3"/>
                </a:solidFill>
              </a:defRPr>
            </a:lvl1pPr>
          </a:lstStyle>
          <a:p>
            <a:r>
              <a:rPr lang="en-US"/>
              <a:t>Click to edit Master title style</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32" name="Straight Connector 31">
            <a:extLst>
              <a:ext uri="{FF2B5EF4-FFF2-40B4-BE49-F238E27FC236}">
                <a16:creationId xmlns:a16="http://schemas.microsoft.com/office/drawing/2014/main" id="{93971A8C-E65D-6B49-ADA2-293469DDD7BC}"/>
              </a:ext>
            </a:extLst>
          </p:cNvPr>
          <p:cNvCxnSpPr>
            <a:cxnSpLocks/>
          </p:cNvCxnSpPr>
          <p:nvPr userDrawn="1"/>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userDrawn="1"/>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userDrawn="1"/>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userDrawn="1"/>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userDrawn="1"/>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userDrawn="1"/>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a:t>Label</a:t>
            </a:r>
          </a:p>
        </p:txBody>
      </p:sp>
      <p:sp>
        <p:nvSpPr>
          <p:cNvPr id="5" name="Text Placeholder 4">
            <a:extLst>
              <a:ext uri="{FF2B5EF4-FFF2-40B4-BE49-F238E27FC236}">
                <a16:creationId xmlns:a16="http://schemas.microsoft.com/office/drawing/2014/main" id="{C0CD7CCE-7A0A-2445-87E0-A18FB3B723C6}"/>
              </a:ext>
            </a:extLst>
          </p:cNvPr>
          <p:cNvSpPr>
            <a:spLocks noGrp="1"/>
          </p:cNvSpPr>
          <p:nvPr>
            <p:ph type="body" sz="quarter" idx="34"/>
          </p:nvPr>
        </p:nvSpPr>
        <p:spPr>
          <a:xfrm>
            <a:off x="584200" y="2017713"/>
            <a:ext cx="3481388" cy="430887"/>
          </a:xfrm>
        </p:spPr>
        <p:txBody>
          <a:bodyPr/>
          <a:lstStyle>
            <a:lvl1pPr marL="0" indent="0">
              <a:buNone/>
              <a:defRPr>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1839782345"/>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mp; Non-bulleted text: White">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66148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sp>
        <p:nvSpPr>
          <p:cNvPr id="4" name="Slide Number Placeholder 3"/>
          <p:cNvSpPr>
            <a:spLocks noGrp="1"/>
          </p:cNvSpPr>
          <p:nvPr>
            <p:ph type="sldNum" sz="quarter" idx="12"/>
          </p:nvPr>
        </p:nvSpPr>
        <p:spPr>
          <a:xfrm>
            <a:off x="310439" y="6322759"/>
            <a:ext cx="349196" cy="364224"/>
          </a:xfrm>
          <a:prstGeom prst="rect">
            <a:avLst/>
          </a:prstGeom>
        </p:spPr>
        <p:txBody>
          <a:bodyPr/>
          <a:lstStyle>
            <a:lvl1pPr>
              <a:defRPr>
                <a:solidFill>
                  <a:srgbClr val="737373"/>
                </a:solidFill>
                <a:latin typeface="+mj-lt"/>
              </a:defRPr>
            </a:lvl1pPr>
          </a:lstStyle>
          <a:p>
            <a:fld id="{894E8EF0-91FF-4791-8529-F57CE0475C15}" type="slidenum">
              <a:rPr lang="en-US" smtClean="0"/>
              <a:pPr/>
              <a:t>‹#›</a:t>
            </a:fld>
            <a:endParaRPr lang="en-US"/>
          </a:p>
        </p:txBody>
      </p:sp>
      <p:sp>
        <p:nvSpPr>
          <p:cNvPr id="9" name="Text Placeholder 2"/>
          <p:cNvSpPr>
            <a:spLocks noGrp="1"/>
          </p:cNvSpPr>
          <p:nvPr>
            <p:ph type="body" sz="quarter" idx="10" hasCustomPrompt="1"/>
          </p:nvPr>
        </p:nvSpPr>
        <p:spPr>
          <a:xfrm>
            <a:off x="310441" y="1572013"/>
            <a:ext cx="5719971" cy="2025170"/>
          </a:xfrm>
        </p:spPr>
        <p:txBody>
          <a:bodyPr/>
          <a:lstStyle>
            <a:lvl1pPr marL="0" indent="0">
              <a:buFontTx/>
              <a:buNone/>
              <a:defRPr sz="4000" b="0" i="0">
                <a:solidFill>
                  <a:srgbClr val="737373"/>
                </a:solidFill>
                <a:latin typeface="+mj-lt"/>
                <a:ea typeface="Segoe UI" charset="0"/>
                <a:cs typeface="Segoe UI" charset="0"/>
              </a:defRPr>
            </a:lvl1pPr>
            <a:lvl2pPr marL="342910" indent="0">
              <a:buFontTx/>
              <a:buNone/>
              <a:defRPr sz="1800"/>
            </a:lvl2pPr>
          </a:lstStyle>
          <a:p>
            <a:r>
              <a:rPr lang="en-US"/>
              <a:t>Main topic 3</a:t>
            </a:r>
          </a:p>
          <a:p>
            <a:pPr lvl="1"/>
            <a:r>
              <a:rPr lang="en-US"/>
              <a:t>Size 20pt for the subtopic</a:t>
            </a:r>
          </a:p>
          <a:p>
            <a:pPr lvl="1"/>
            <a:r>
              <a:rPr lang="en-US"/>
              <a:t>Size 20pt for the subtopic</a:t>
            </a:r>
          </a:p>
          <a:p>
            <a:endParaRPr lang="en-US"/>
          </a:p>
        </p:txBody>
      </p:sp>
      <p:sp>
        <p:nvSpPr>
          <p:cNvPr id="10" name="Title 1"/>
          <p:cNvSpPr txBox="1">
            <a:spLocks/>
          </p:cNvSpPr>
          <p:nvPr userDrawn="1"/>
        </p:nvSpPr>
        <p:spPr>
          <a:xfrm>
            <a:off x="659635" y="832769"/>
            <a:ext cx="11655840" cy="723316"/>
          </a:xfrm>
          <a:prstGeom prst="rect">
            <a:avLst/>
          </a:prstGeom>
        </p:spPr>
        <p:txBody>
          <a:bodyPr vert="horz" wrap="square" lIns="146304" tIns="91440" rIns="146304" bIns="91440" rtlCol="0" anchor="t">
            <a:noAutofit/>
          </a:bodyPr>
          <a:lstStyle>
            <a:lvl1pPr algn="l" defTabSz="932821" rtl="0" eaLnBrk="1" latinLnBrk="0" hangingPunct="1">
              <a:lnSpc>
                <a:spcPct val="90000"/>
              </a:lnSpc>
              <a:spcBef>
                <a:spcPct val="0"/>
              </a:spcBef>
              <a:buNone/>
              <a:defRPr lang="en-US" sz="4800" b="0" kern="1200" cap="none" spc="-102" baseline="0">
                <a:ln w="3175">
                  <a:noFill/>
                </a:ln>
                <a:solidFill>
                  <a:srgbClr val="008272"/>
                </a:solidFill>
                <a:effectLst/>
                <a:latin typeface="+mj-lt"/>
                <a:ea typeface="+mn-ea"/>
                <a:cs typeface="Arial" charset="0"/>
              </a:defRPr>
            </a:lvl1pPr>
          </a:lstStyle>
          <a:p>
            <a:endParaRPr lang="en-US" sz="4800">
              <a:solidFill>
                <a:srgbClr val="0078D7"/>
              </a:solidFill>
            </a:endParaRPr>
          </a:p>
        </p:txBody>
      </p:sp>
      <p:sp>
        <p:nvSpPr>
          <p:cNvPr id="7" name="Title 1"/>
          <p:cNvSpPr>
            <a:spLocks noGrp="1"/>
          </p:cNvSpPr>
          <p:nvPr>
            <p:ph type="title"/>
          </p:nvPr>
        </p:nvSpPr>
        <p:spPr>
          <a:xfrm>
            <a:off x="310442" y="656424"/>
            <a:ext cx="5233833" cy="899665"/>
          </a:xfrm>
        </p:spPr>
        <p:txBody>
          <a:bodyPr/>
          <a:lstStyle>
            <a:lvl1pPr>
              <a:defRPr>
                <a:solidFill>
                  <a:srgbClr val="008272"/>
                </a:solidFill>
              </a:defRPr>
            </a:lvl1pPr>
          </a:lstStyle>
          <a:p>
            <a:r>
              <a:rPr lang="en-US"/>
              <a:t>Click to edit Master title style</a:t>
            </a:r>
          </a:p>
        </p:txBody>
      </p:sp>
      <p:sp>
        <p:nvSpPr>
          <p:cNvPr id="13" name="Picture Placeholder 7"/>
          <p:cNvSpPr>
            <a:spLocks noGrp="1" noChangeAspect="1"/>
          </p:cNvSpPr>
          <p:nvPr>
            <p:ph type="pic" sz="quarter" idx="13" hasCustomPrompt="1"/>
          </p:nvPr>
        </p:nvSpPr>
        <p:spPr>
          <a:xfrm>
            <a:off x="6447100" y="0"/>
            <a:ext cx="5744901" cy="6868634"/>
          </a:xfrm>
          <a:noFill/>
        </p:spPr>
        <p:txBody>
          <a:bodyPr anchor="ctr">
            <a:noAutofit/>
          </a:bodyPr>
          <a:lstStyle>
            <a:lvl1pPr marL="0" indent="0" algn="ctr">
              <a:buNone/>
              <a:defRPr baseline="0">
                <a:solidFill>
                  <a:schemeClr val="tx2"/>
                </a:solidFill>
              </a:defRPr>
            </a:lvl1pPr>
          </a:lstStyle>
          <a:p>
            <a:r>
              <a:rPr lang="en-US"/>
              <a:t>Drop photography here</a:t>
            </a:r>
          </a:p>
        </p:txBody>
      </p:sp>
    </p:spTree>
    <p:extLst>
      <p:ext uri="{BB962C8B-B14F-4D97-AF65-F5344CB8AC3E}">
        <p14:creationId xmlns:p14="http://schemas.microsoft.com/office/powerpoint/2010/main" val="1029322037"/>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16BDF4B0-32EF-4DA8-9A83-B73DD831057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89204060"/>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8A09A47B-FEF5-47F3-B2DD-A73E7C3234AF}"/>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537484058"/>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5" orient="horz" pos="2160">
          <p15:clr>
            <a:srgbClr val="5ACBF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79738"/>
            <a:ext cx="4163125" cy="3289300"/>
          </a:xfrm>
        </p:spPr>
        <p:txBody>
          <a:bodyPr anchor="t"/>
          <a:lstStyle>
            <a:lvl1pPr>
              <a:defRPr sz="2800"/>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6C2F1290-9237-4BEE-AAAC-6708F286265B}"/>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044126760"/>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Square Photo Left">
    <p:bg>
      <p:bgRef idx="1001">
        <a:schemeClr val="bg1"/>
      </p:bgRef>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50285C0-813F-A744-BFD3-CF358EAC839C}"/>
              </a:ext>
            </a:extLst>
          </p:cNvPr>
          <p:cNvSpPr>
            <a:spLocks noGrp="1"/>
          </p:cNvSpPr>
          <p:nvPr>
            <p:ph type="pic" sz="quarter" idx="10"/>
          </p:nvPr>
        </p:nvSpPr>
        <p:spPr>
          <a:xfrm>
            <a:off x="0" y="0"/>
            <a:ext cx="6892925" cy="6858000"/>
          </a:xfrm>
        </p:spPr>
        <p:txBody>
          <a:bodyPr/>
          <a:lstStyle/>
          <a:p>
            <a:r>
              <a:rPr lang="en-US"/>
              <a:t>Click icon to add picture</a:t>
            </a:r>
          </a:p>
        </p:txBody>
      </p:sp>
      <p:sp>
        <p:nvSpPr>
          <p:cNvPr id="6" name="Title 1">
            <a:extLst>
              <a:ext uri="{FF2B5EF4-FFF2-40B4-BE49-F238E27FC236}">
                <a16:creationId xmlns:a16="http://schemas.microsoft.com/office/drawing/2014/main" id="{44B1F25D-69F5-D649-BBA0-613396C764AC}"/>
              </a:ext>
            </a:extLst>
          </p:cNvPr>
          <p:cNvSpPr>
            <a:spLocks noGrp="1"/>
          </p:cNvSpPr>
          <p:nvPr>
            <p:ph type="title" idx="4294967295"/>
          </p:nvPr>
        </p:nvSpPr>
        <p:spPr>
          <a:xfrm>
            <a:off x="7192963" y="457200"/>
            <a:ext cx="4416425" cy="553998"/>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8E421BE-E139-D243-8336-8A8C46F7F743}"/>
              </a:ext>
            </a:extLst>
          </p:cNvPr>
          <p:cNvSpPr>
            <a:spLocks noGrp="1"/>
          </p:cNvSpPr>
          <p:nvPr>
            <p:ph type="body" sz="quarter" idx="11"/>
          </p:nvPr>
        </p:nvSpPr>
        <p:spPr>
          <a:xfrm>
            <a:off x="7192963" y="1436688"/>
            <a:ext cx="3470275" cy="2043636"/>
          </a:xfrm>
        </p:spPr>
        <p:txBody>
          <a:bodyPr/>
          <a:lstStyle>
            <a:lvl1pPr marL="0" indent="0">
              <a:buFontTx/>
              <a:buNone/>
              <a:defRPr/>
            </a:lvl1pPr>
            <a:lvl2pPr marL="228600" indent="0">
              <a:buFontTx/>
              <a:buNone/>
              <a:defRPr/>
            </a:lvl2pPr>
            <a:lvl3pPr marL="457200" indent="0">
              <a:buFontTx/>
              <a:buNone/>
              <a:defRPr/>
            </a:lvl3pPr>
            <a:lvl4pPr marL="661988" indent="0">
              <a:buFontTx/>
              <a:buNone/>
              <a:defRPr/>
            </a:lvl4pPr>
            <a:lvl5pPr marL="855663" indent="0">
              <a:buFontTx/>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71537630"/>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8" pos="4342">
          <p15:clr>
            <a:srgbClr val="A4A3A4"/>
          </p15:clr>
        </p15:guide>
        <p15:guide id="19" pos="4531">
          <p15:clr>
            <a:srgbClr val="A4A3A4"/>
          </p15:clr>
        </p15:guide>
        <p15:guide id="28" orient="horz" pos="905">
          <p15:clr>
            <a:srgbClr val="5ACBF0"/>
          </p15:clr>
        </p15:guide>
        <p15:guide id="30" orient="horz" pos="288">
          <p15:clr>
            <a:srgbClr val="5ACBF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 Square Photo Right">
    <p:bg>
      <p:bgRef idx="1001">
        <a:schemeClr val="bg1"/>
      </p:bgRef>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50285C0-813F-A744-BFD3-CF358EAC839C}"/>
              </a:ext>
            </a:extLst>
          </p:cNvPr>
          <p:cNvSpPr>
            <a:spLocks noGrp="1"/>
          </p:cNvSpPr>
          <p:nvPr>
            <p:ph type="pic" sz="quarter" idx="10"/>
          </p:nvPr>
        </p:nvSpPr>
        <p:spPr>
          <a:xfrm>
            <a:off x="5299075" y="0"/>
            <a:ext cx="6892925" cy="6858000"/>
          </a:xfrm>
        </p:spPr>
        <p:txBody>
          <a:bodyPr/>
          <a:lstStyle/>
          <a:p>
            <a:r>
              <a:rPr lang="en-US"/>
              <a:t>Click icon to add picture</a:t>
            </a:r>
          </a:p>
        </p:txBody>
      </p:sp>
      <p:sp>
        <p:nvSpPr>
          <p:cNvPr id="6" name="Title 1">
            <a:extLst>
              <a:ext uri="{FF2B5EF4-FFF2-40B4-BE49-F238E27FC236}">
                <a16:creationId xmlns:a16="http://schemas.microsoft.com/office/drawing/2014/main" id="{44B1F25D-69F5-D649-BBA0-613396C764AC}"/>
              </a:ext>
            </a:extLst>
          </p:cNvPr>
          <p:cNvSpPr>
            <a:spLocks noGrp="1"/>
          </p:cNvSpPr>
          <p:nvPr>
            <p:ph type="title" idx="4294967295"/>
          </p:nvPr>
        </p:nvSpPr>
        <p:spPr>
          <a:xfrm>
            <a:off x="584200" y="457200"/>
            <a:ext cx="4416425" cy="553998"/>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8E421BE-E139-D243-8336-8A8C46F7F743}"/>
              </a:ext>
            </a:extLst>
          </p:cNvPr>
          <p:cNvSpPr>
            <a:spLocks noGrp="1"/>
          </p:cNvSpPr>
          <p:nvPr>
            <p:ph type="body" sz="quarter" idx="11"/>
          </p:nvPr>
        </p:nvSpPr>
        <p:spPr>
          <a:xfrm>
            <a:off x="584200" y="1436688"/>
            <a:ext cx="3470275" cy="2302169"/>
          </a:xfrm>
        </p:spPr>
        <p:txBody>
          <a:bodyPr/>
          <a:lstStyle>
            <a:lvl1pPr marL="0" indent="0">
              <a:buFontTx/>
              <a:buNone/>
              <a:defRPr sz="2200"/>
            </a:lvl1pPr>
            <a:lvl2pPr marL="228600" indent="0">
              <a:buFontTx/>
              <a:buNone/>
              <a:defRPr sz="2200"/>
            </a:lvl2pPr>
            <a:lvl3pPr marL="457200" indent="0">
              <a:buFontTx/>
              <a:buNone/>
              <a:defRPr sz="2200"/>
            </a:lvl3pPr>
            <a:lvl4pPr marL="661988" indent="0">
              <a:buFontTx/>
              <a:buNone/>
              <a:defRPr sz="2200"/>
            </a:lvl4pPr>
            <a:lvl5pPr marL="855663" indent="0">
              <a:buFontTx/>
              <a:buNone/>
              <a:defRPr sz="2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654185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8" pos="3160">
          <p15:clr>
            <a:srgbClr val="A4A3A4"/>
          </p15:clr>
        </p15:guide>
        <p15:guide id="19" pos="3341">
          <p15:clr>
            <a:srgbClr val="A4A3A4"/>
          </p15:clr>
        </p15:guide>
        <p15:guide id="28" orient="horz" pos="905">
          <p15:clr>
            <a:srgbClr val="5ACBF0"/>
          </p15:clr>
        </p15:guide>
        <p15:guide id="30" orient="horz" pos="288">
          <p15:clr>
            <a:srgbClr val="5ACBF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hoto full bleed upp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585789"/>
            <a:ext cx="12192000" cy="1362282"/>
          </a:xfrm>
          <a:noFill/>
        </p:spPr>
        <p:txBody>
          <a:bodyPr lIns="585216" tIns="0" rIns="585216" bIns="586800" anchor="t"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543209117"/>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Photo full bleed low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3657600"/>
            <a:ext cx="12192000" cy="3200400"/>
          </a:xfrm>
          <a:gradFill flip="none" rotWithShape="1">
            <a:gsLst>
              <a:gs pos="40000">
                <a:srgbClr val="000000">
                  <a:alpha val="70000"/>
                </a:srgbClr>
              </a:gs>
              <a:gs pos="100000">
                <a:srgbClr val="000000">
                  <a:alpha val="0"/>
                </a:srgbClr>
              </a:gs>
            </a:gsLst>
            <a:lin ang="16200000" scaled="1"/>
            <a:tileRect/>
          </a:gradFill>
        </p:spPr>
        <p:txBody>
          <a:bodyPr lIns="585216" tIns="585216" rIns="585216" bIns="585216" anchor="b"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63735967"/>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1D4894F6-B50F-43E1-83FC-4F2200B2FA6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489395850"/>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1D4894F6-B50F-43E1-83FC-4F2200B2FA6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5" name="Title 1">
            <a:extLst>
              <a:ext uri="{FF2B5EF4-FFF2-40B4-BE49-F238E27FC236}">
                <a16:creationId xmlns:a16="http://schemas.microsoft.com/office/drawing/2014/main" id="{04D80903-AB2F-EA47-B1B9-181A4D5084E7}"/>
              </a:ext>
            </a:extLst>
          </p:cNvPr>
          <p:cNvSpPr txBox="1">
            <a:spLocks/>
          </p:cNvSpPr>
          <p:nvPr userDrawn="1"/>
        </p:nvSpPr>
        <p:spPr>
          <a:xfrm>
            <a:off x="584200" y="2425780"/>
            <a:ext cx="5511800" cy="1107996"/>
          </a:xfrm>
          <a:prstGeom prst="rect">
            <a:avLst/>
          </a:prstGeom>
          <a:noFill/>
        </p:spPr>
        <p:txBody>
          <a:bodyPr vert="horz" wrap="square" lIns="0" tIns="0" rIns="0" bIns="0" rtlCol="0" anchor="b" anchorCtr="0">
            <a:spAutoFit/>
          </a:bodyPr>
          <a:lstStyle>
            <a:lvl1pPr algn="l" defTabSz="932742" rtl="0" eaLnBrk="1" latinLnBrk="0" hangingPunct="1">
              <a:lnSpc>
                <a:spcPct val="100000"/>
              </a:lnSpc>
              <a:spcBef>
                <a:spcPct val="0"/>
              </a:spcBef>
              <a:buNone/>
              <a:defRPr lang="en-US" sz="3600" b="0" kern="1200" cap="none" spc="-50" baseline="0">
                <a:ln w="3175">
                  <a:noFill/>
                </a:ln>
                <a:solidFill>
                  <a:schemeClr val="tx1"/>
                </a:solidFill>
                <a:effectLst/>
                <a:latin typeface="+mj-lt"/>
                <a:ea typeface="+mn-ea"/>
                <a:cs typeface="Segoe UI" panose="020B0502040204020203" pitchFamily="34" charset="0"/>
              </a:defRPr>
            </a:lvl1pPr>
          </a:lstStyle>
          <a:p>
            <a:r>
              <a:rPr lang="en-US"/>
              <a:t>Event name or presentation title </a:t>
            </a:r>
          </a:p>
        </p:txBody>
      </p:sp>
      <p:sp>
        <p:nvSpPr>
          <p:cNvPr id="7" name="Text Placeholder 4">
            <a:extLst>
              <a:ext uri="{FF2B5EF4-FFF2-40B4-BE49-F238E27FC236}">
                <a16:creationId xmlns:a16="http://schemas.microsoft.com/office/drawing/2014/main" id="{A200C02C-4314-EE45-A300-21710CAE4FE5}"/>
              </a:ext>
            </a:extLst>
          </p:cNvPr>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9" name="MS logo white - EMF" descr="Microsoft logo white text version">
            <a:extLst>
              <a:ext uri="{FF2B5EF4-FFF2-40B4-BE49-F238E27FC236}">
                <a16:creationId xmlns:a16="http://schemas.microsoft.com/office/drawing/2014/main" id="{EDE56B65-3E69-6146-8830-D107DE1E3AE7}"/>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662125761"/>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Photo full bleed righ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6522720" y="0"/>
            <a:ext cx="5669280" cy="6858000"/>
          </a:xfrm>
          <a:gradFill flip="none" rotWithShape="1">
            <a:gsLst>
              <a:gs pos="50000">
                <a:srgbClr val="000000">
                  <a:alpha val="70000"/>
                </a:srgbClr>
              </a:gs>
              <a:gs pos="100000">
                <a:srgbClr val="000000">
                  <a:alpha val="0"/>
                </a:srgbClr>
              </a:gs>
            </a:gsLst>
            <a:lin ang="10800000" scaled="1"/>
            <a:tileRect/>
          </a:gradFill>
          <a:ln>
            <a:noFill/>
          </a:ln>
        </p:spPr>
        <p:txBody>
          <a:bodyPr lIns="585216" tIns="585216" rIns="585216" bIns="585216" anchor="ctr">
            <a:noAutofit/>
          </a:bodyPr>
          <a:lstStyle>
            <a:lvl1pPr algn="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A629011D-E3B4-416F-9D7F-7A99AE49F65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914768866"/>
      </p:ext>
    </p:extLst>
  </p:cSld>
  <p:clrMapOvr>
    <a:masterClrMapping/>
  </p:clrMapOvr>
  <p:transition>
    <p:fade/>
  </p:transition>
  <p:extLst>
    <p:ext uri="{DCECCB84-F9BA-43D5-87BE-67443E8EF086}">
      <p15:sldGuideLst xmlns:p15="http://schemas.microsoft.com/office/powerpoint/2012/main">
        <p15:guide id="7" pos="4105">
          <p15:clr>
            <a:srgbClr val="5ACBF0"/>
          </p15:clr>
        </p15:guide>
        <p15:guide id="8" orient="horz" pos="2160">
          <p15:clr>
            <a:srgbClr val="5ACBF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6" name="Title 1"/>
          <p:cNvSpPr>
            <a:spLocks noGrp="1"/>
          </p:cNvSpPr>
          <p:nvPr>
            <p:ph type="title"/>
          </p:nvPr>
        </p:nvSpPr>
        <p:spPr>
          <a:xfrm>
            <a:off x="310439" y="644085"/>
            <a:ext cx="10951119" cy="899665"/>
          </a:xfrm>
        </p:spPr>
        <p:txBody>
          <a:bodyPr/>
          <a:lstStyle>
            <a:lvl1pPr>
              <a:defRPr>
                <a:solidFill>
                  <a:srgbClr val="008272"/>
                </a:solidFill>
              </a:defRPr>
            </a:lvl1pPr>
          </a:lstStyle>
          <a:p>
            <a:r>
              <a:rPr lang="en-US"/>
              <a:t>Click to edit Master title style</a:t>
            </a:r>
          </a:p>
        </p:txBody>
      </p:sp>
      <p:sp>
        <p:nvSpPr>
          <p:cNvPr id="5" name="Footer Placeholder 2"/>
          <p:cNvSpPr>
            <a:spLocks noGrp="1"/>
          </p:cNvSpPr>
          <p:nvPr>
            <p:ph type="ftr" sz="quarter" idx="10"/>
          </p:nvPr>
        </p:nvSpPr>
        <p:spPr>
          <a:xfrm>
            <a:off x="661481" y="6322759"/>
            <a:ext cx="4378795" cy="364224"/>
          </a:xfrm>
          <a:prstGeom prst="rect">
            <a:avLst/>
          </a:prstGeom>
        </p:spPr>
        <p:txBody>
          <a:bodyPr/>
          <a:lstStyle>
            <a:lvl1pPr>
              <a:defRPr>
                <a:solidFill>
                  <a:srgbClr val="737373"/>
                </a:solidFill>
                <a:latin typeface="+mj-lt"/>
              </a:defRPr>
            </a:lvl1pPr>
          </a:lstStyle>
          <a:p>
            <a:r>
              <a:rPr lang="en-US"/>
              <a:t>Microsoft Confidential. For partner use only.</a:t>
            </a:r>
          </a:p>
        </p:txBody>
      </p:sp>
      <p:sp>
        <p:nvSpPr>
          <p:cNvPr id="7" name="Slide Number Placeholder 3"/>
          <p:cNvSpPr>
            <a:spLocks noGrp="1"/>
          </p:cNvSpPr>
          <p:nvPr>
            <p:ph type="sldNum" sz="quarter" idx="11"/>
          </p:nvPr>
        </p:nvSpPr>
        <p:spPr>
          <a:xfrm>
            <a:off x="310439" y="6322759"/>
            <a:ext cx="349196" cy="364224"/>
          </a:xfrm>
          <a:prstGeom prst="rect">
            <a:avLst/>
          </a:prstGeom>
        </p:spPr>
        <p:txBody>
          <a:bodyPr/>
          <a:lstStyle>
            <a:lvl1pPr>
              <a:defRPr>
                <a:solidFill>
                  <a:srgbClr val="737373"/>
                </a:solidFill>
                <a:latin typeface="+mj-lt"/>
              </a:defRPr>
            </a:lvl1pPr>
          </a:lstStyle>
          <a:p>
            <a:fld id="{894E8EF0-91FF-4791-8529-F57CE0475C15}" type="slidenum">
              <a:rPr lang="en-US" smtClean="0"/>
              <a:pPr/>
              <a:t>‹#›</a:t>
            </a:fld>
            <a:endParaRPr lang="en-US"/>
          </a:p>
        </p:txBody>
      </p:sp>
    </p:spTree>
    <p:extLst>
      <p:ext uri="{BB962C8B-B14F-4D97-AF65-F5344CB8AC3E}">
        <p14:creationId xmlns:p14="http://schemas.microsoft.com/office/powerpoint/2010/main" val="3311135705"/>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0" y="0"/>
            <a:ext cx="12192000" cy="4572000"/>
          </a:xfrm>
          <a:blipFill>
            <a:blip r:embed="rId2"/>
            <a:stretch>
              <a:fillRect/>
            </a:stretch>
          </a:blipFill>
        </p:spPr>
        <p:txBody>
          <a:bodyPr vert="horz" wrap="square" lIns="0" tIns="128016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A996C37-D0C9-4349-A860-B639C4EB9D5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641034390"/>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5ACBF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37160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D6FDE6F-0F4B-446A-A51F-494FB099665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616140111"/>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866287"/>
            <a:ext cx="11018520" cy="553998"/>
          </a:xfrm>
        </p:spPr>
        <p:txBody>
          <a:bodyPr anchor="ctr"/>
          <a:lstStyle>
            <a:lvl1pPr algn="l">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37160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D6FDE6F-0F4B-446A-A51F-494FB099665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288190142"/>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5367528" cy="3474720"/>
          </a:xfrm>
          <a:blipFill>
            <a:blip r:embed="rId2"/>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39255" y="2025650"/>
            <a:ext cx="5367528" cy="3474720"/>
          </a:xfrm>
          <a:blipFill>
            <a:blip r:embed="rId3"/>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0" name="TextBox 9">
            <a:extLst>
              <a:ext uri="{FF2B5EF4-FFF2-40B4-BE49-F238E27FC236}">
                <a16:creationId xmlns:a16="http://schemas.microsoft.com/office/drawing/2014/main" id="{CAF59E09-7602-42B9-AB0C-9D1365A9EBB2}"/>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757183861"/>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guide id="8" orient="horz" pos="3464">
          <p15:clr>
            <a:srgbClr val="5ACBF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3"/>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4"/>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Box 13">
            <a:extLst>
              <a:ext uri="{FF2B5EF4-FFF2-40B4-BE49-F238E27FC236}">
                <a16:creationId xmlns:a16="http://schemas.microsoft.com/office/drawing/2014/main" id="{52B36921-D927-4BA6-8891-8AEE978492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61736705"/>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guide id="10" orient="horz" pos="3465">
          <p15:clr>
            <a:srgbClr val="5ACBF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3413908" y="2025650"/>
            <a:ext cx="2532888" cy="2532888"/>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45204" y="2025650"/>
            <a:ext cx="2532888" cy="2532888"/>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ltGray">
          <a:xfrm>
            <a:off x="9073895" y="2025650"/>
            <a:ext cx="2532888" cy="2532888"/>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16" name="TextBox 15">
            <a:extLst>
              <a:ext uri="{FF2B5EF4-FFF2-40B4-BE49-F238E27FC236}">
                <a16:creationId xmlns:a16="http://schemas.microsoft.com/office/drawing/2014/main" id="{5CF56B00-AAD4-4F4F-8228-B6CF8367DE0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906277787"/>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2870">
          <p15:clr>
            <a:srgbClr val="5ACBF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5334000"/>
            <a:ext cx="4892040" cy="9350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6062472" cy="2807208"/>
          </a:xfrm>
          <a:blipFill>
            <a:blip r:embed="rId2"/>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6714744" y="5334000"/>
            <a:ext cx="4892040" cy="938212"/>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6129528" y="2286000"/>
            <a:ext cx="6062472" cy="2807208"/>
          </a:xfrm>
          <a:blipFill>
            <a:blip r:embed="rId3"/>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8CE10F07-B8D9-4B69-A567-8BEDE6973D9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501328009"/>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4" orient="horz" pos="3209">
          <p15:clr>
            <a:srgbClr val="5ACBF0"/>
          </p15:clr>
        </p15:guide>
        <p15:guide id="5" pos="3826">
          <p15:clr>
            <a:srgbClr val="5ACBF0"/>
          </p15:clr>
        </p15:guide>
        <p15:guide id="6" pos="3859">
          <p15:clr>
            <a:srgbClr val="5ACBF0"/>
          </p15:clr>
        </p15:guide>
        <p15:guide id="11" pos="1910">
          <p15:clr>
            <a:srgbClr val="5ACBF0"/>
          </p15:clr>
        </p15:guide>
        <p15:guide id="12" pos="5770">
          <p15:clr>
            <a:srgbClr val="5ACBF0"/>
          </p15:clr>
        </p15:guide>
        <p15:guide id="13" orient="horz" pos="3360">
          <p15:clr>
            <a:srgbClr val="5ACBF0"/>
          </p15:clr>
        </p15:guide>
        <p15:guide id="14" orient="horz">
          <p15:clr>
            <a:srgbClr val="5ACBF0"/>
          </p15:clr>
        </p15:guide>
        <p15:guide id="15" pos="3451">
          <p15:clr>
            <a:srgbClr val="5ACBF0"/>
          </p15:clr>
        </p15:guide>
        <p15:guide id="16" pos="4229">
          <p15:clr>
            <a:srgbClr val="5ACBF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hre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7"/>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2852928"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4023360"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4669536" y="4799409"/>
            <a:ext cx="2852928"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4084320" y="2286000"/>
            <a:ext cx="4023360"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8753856" y="4799410"/>
            <a:ext cx="2852928"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8168640" y="2286000"/>
            <a:ext cx="4023360"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42B999C7-F5A8-46A6-92C5-AA3BE4E2693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699906977"/>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2534">
          <p15:clr>
            <a:srgbClr val="5ACBF0"/>
          </p15:clr>
        </p15:guide>
        <p15:guide id="6" pos="2573">
          <p15:clr>
            <a:srgbClr val="5ACBF0"/>
          </p15:clr>
        </p15:guide>
        <p15:guide id="8" pos="5109">
          <p15:clr>
            <a:srgbClr val="5ACBF0"/>
          </p15:clr>
        </p15:guide>
        <p15:guide id="9" pos="5145">
          <p15:clr>
            <a:srgbClr val="5ACBF0"/>
          </p15:clr>
        </p15:guide>
        <p15:guide id="11" pos="1266">
          <p15:clr>
            <a:srgbClr val="5ACBF0"/>
          </p15:clr>
        </p15:guide>
        <p15:guide id="12" pos="3840">
          <p15:clr>
            <a:srgbClr val="5ACBF0"/>
          </p15:clr>
        </p15:guide>
        <p15:guide id="13" pos="6414">
          <p15:clr>
            <a:srgbClr val="5ACBF0"/>
          </p15:clr>
        </p15:guide>
        <p15:guide id="14" orient="horz" pos="1074">
          <p15:clr>
            <a:srgbClr val="5ACBF0"/>
          </p15:clr>
        </p15:guide>
        <p15:guide id="15" pos="2168">
          <p15:clr>
            <a:srgbClr val="5ACBF0"/>
          </p15:clr>
        </p15:guide>
        <p15:guide id="16" pos="2944">
          <p15:clr>
            <a:srgbClr val="5ACBF0"/>
          </p15:clr>
        </p15:guide>
        <p15:guide id="17" pos="4738">
          <p15:clr>
            <a:srgbClr val="5ACBF0"/>
          </p15:clr>
        </p15:guide>
        <p15:guide id="18" pos="5514">
          <p15:clr>
            <a:srgbClr val="5ACBF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Four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1828800"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999232"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3649472" y="4799409"/>
            <a:ext cx="1828800"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3064256" y="2286000"/>
            <a:ext cx="2999232"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6713728" y="4799410"/>
            <a:ext cx="1828800"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6128512" y="2286000"/>
            <a:ext cx="2999232"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9777984" y="4799409"/>
            <a:ext cx="1828800"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9192768" y="2286000"/>
            <a:ext cx="2999232"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430417436"/>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1890">
          <p15:clr>
            <a:srgbClr val="5ACBF0"/>
          </p15:clr>
        </p15:guide>
        <p15:guide id="6" pos="1930">
          <p15:clr>
            <a:srgbClr val="5ACBF0"/>
          </p15:clr>
        </p15:guide>
        <p15:guide id="7" pos="5749">
          <p15:clr>
            <a:srgbClr val="5ACBF0"/>
          </p15:clr>
        </p15:guide>
        <p15:guide id="8" pos="3820">
          <p15:clr>
            <a:srgbClr val="5ACBF0"/>
          </p15:clr>
        </p15:guide>
        <p15:guide id="9" pos="3860">
          <p15:clr>
            <a:srgbClr val="5ACBF0"/>
          </p15:clr>
        </p15:guide>
        <p15:guide id="10" pos="5789">
          <p15:clr>
            <a:srgbClr val="5ACBF0"/>
          </p15:clr>
        </p15:guide>
        <p15:guide id="11" pos="944">
          <p15:clr>
            <a:srgbClr val="5ACBF0"/>
          </p15:clr>
        </p15:guide>
        <p15:guide id="12" pos="2876">
          <p15:clr>
            <a:srgbClr val="5ACBF0"/>
          </p15:clr>
        </p15:guide>
        <p15:guide id="13" pos="4807">
          <p15:clr>
            <a:srgbClr val="5ACBF0"/>
          </p15:clr>
        </p15:guide>
        <p15:guide id="14" pos="6736">
          <p15:clr>
            <a:srgbClr val="5ACBF0"/>
          </p15:clr>
        </p15:guide>
        <p15:guide id="15" orient="horz">
          <p15:clr>
            <a:srgbClr val="5ACBF0"/>
          </p15:clr>
        </p15:guide>
        <p15:guide id="16" pos="1524">
          <p15:clr>
            <a:srgbClr val="5ACBF0"/>
          </p15:clr>
        </p15:guide>
        <p15:guide id="17" pos="2298">
          <p15:clr>
            <a:srgbClr val="5ACBF0"/>
          </p15:clr>
        </p15:guide>
        <p15:guide id="18" pos="3450">
          <p15:clr>
            <a:srgbClr val="5ACBF0"/>
          </p15:clr>
        </p15:guide>
        <p15:guide id="19" pos="4230">
          <p15:clr>
            <a:srgbClr val="5ACBF0"/>
          </p15:clr>
        </p15:guide>
        <p15:guide id="20" pos="5380">
          <p15:clr>
            <a:srgbClr val="5ACBF0"/>
          </p15:clr>
        </p15:guide>
        <p15:guide id="21" pos="6156">
          <p15:clr>
            <a:srgbClr val="5ACBF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iv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292608" y="4800600"/>
            <a:ext cx="1801368"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386584"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2743962" y="4799409"/>
            <a:ext cx="1801368"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2451354" y="2286000"/>
            <a:ext cx="2386584"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5195316" y="4799410"/>
            <a:ext cx="1801368"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4902708" y="2286000"/>
            <a:ext cx="2386584"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7646670" y="4799409"/>
            <a:ext cx="1801368"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7354062" y="2286000"/>
            <a:ext cx="2386584"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21" name="Text Placeholder 3">
            <a:extLst>
              <a:ext uri="{FF2B5EF4-FFF2-40B4-BE49-F238E27FC236}">
                <a16:creationId xmlns:a16="http://schemas.microsoft.com/office/drawing/2014/main" id="{5B1B6F72-F14C-40F1-8B29-8620AA34DC63}"/>
              </a:ext>
            </a:extLst>
          </p:cNvPr>
          <p:cNvSpPr>
            <a:spLocks noGrp="1"/>
          </p:cNvSpPr>
          <p:nvPr>
            <p:ph type="body" sz="quarter" idx="22"/>
          </p:nvPr>
        </p:nvSpPr>
        <p:spPr>
          <a:xfrm>
            <a:off x="10098024" y="4799409"/>
            <a:ext cx="1801368"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20" name="Picture Placeholder" descr="This photo is a 'placeholder' only. Drag or drop your photo here, or click and tap the center to insert a photo.">
            <a:extLst>
              <a:ext uri="{FF2B5EF4-FFF2-40B4-BE49-F238E27FC236}">
                <a16:creationId xmlns:a16="http://schemas.microsoft.com/office/drawing/2014/main" id="{2AD682C7-20D7-4ED0-99A7-C8530DAC8612}"/>
              </a:ext>
            </a:extLst>
          </p:cNvPr>
          <p:cNvSpPr>
            <a:spLocks noGrp="1"/>
          </p:cNvSpPr>
          <p:nvPr>
            <p:ph type="pic" sz="quarter" idx="21" hasCustomPrompt="1"/>
          </p:nvPr>
        </p:nvSpPr>
        <p:spPr bwMode="ltGray">
          <a:xfrm>
            <a:off x="9805416" y="2286000"/>
            <a:ext cx="2386584" cy="2286000"/>
          </a:xfrm>
          <a:blipFill>
            <a:blip r:embed="rId6"/>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849291358"/>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8" pos="4631">
          <p15:clr>
            <a:srgbClr val="5ACBF0"/>
          </p15:clr>
        </p15:guide>
        <p15:guide id="9" pos="4593">
          <p15:clr>
            <a:srgbClr val="5ACBF0"/>
          </p15:clr>
        </p15:guide>
        <p15:guide id="10" pos="6134">
          <p15:clr>
            <a:srgbClr val="5ACBF0"/>
          </p15:clr>
        </p15:guide>
        <p15:guide id="11" pos="1323">
          <p15:clr>
            <a:srgbClr val="5ACBF0"/>
          </p15:clr>
        </p15:guide>
        <p15:guide id="12" pos="2865">
          <p15:clr>
            <a:srgbClr val="5ACBF0"/>
          </p15:clr>
        </p15:guide>
        <p15:guide id="13" pos="4815">
          <p15:clr>
            <a:srgbClr val="5ACBF0"/>
          </p15:clr>
        </p15:guide>
        <p15:guide id="14" pos="6361">
          <p15:clr>
            <a:srgbClr val="5ACBF0"/>
          </p15:clr>
        </p15:guide>
        <p15:guide id="15" orient="horz">
          <p15:clr>
            <a:srgbClr val="5ACBF0"/>
          </p15:clr>
        </p15:guide>
        <p15:guide id="16" pos="1727">
          <p15:clr>
            <a:srgbClr val="5ACBF0"/>
          </p15:clr>
        </p15:guide>
        <p15:guide id="17" pos="2294">
          <p15:clr>
            <a:srgbClr val="5ACBF0"/>
          </p15:clr>
        </p15:guide>
        <p15:guide id="18" pos="3273">
          <p15:clr>
            <a:srgbClr val="5ACBF0"/>
          </p15:clr>
        </p15:guide>
        <p15:guide id="19" pos="4411">
          <p15:clr>
            <a:srgbClr val="5ACBF0"/>
          </p15:clr>
        </p15:guide>
        <p15:guide id="21" pos="6179">
          <p15:clr>
            <a:srgbClr val="5ACBF0"/>
          </p15:clr>
        </p15:guide>
        <p15:guide id="22" pos="1501">
          <p15:clr>
            <a:srgbClr val="5ACBF0"/>
          </p15:clr>
        </p15:guide>
        <p15:guide id="23" pos="1543">
          <p15:clr>
            <a:srgbClr val="5ACBF0"/>
          </p15:clr>
        </p15:guide>
        <p15:guide id="24" pos="3049">
          <p15:clr>
            <a:srgbClr val="5ACBF0"/>
          </p15:clr>
        </p15:guide>
        <p15:guide id="25" pos="3088">
          <p15:clr>
            <a:srgbClr val="5ACBF0"/>
          </p15:clr>
        </p15:guide>
        <p15:guide id="26" pos="5954">
          <p15:clr>
            <a:srgbClr val="5ACBF0"/>
          </p15:clr>
        </p15:guide>
        <p15:guide id="27" pos="3840">
          <p15:clr>
            <a:srgbClr val="5ACBF0"/>
          </p15:clr>
        </p15:guide>
        <p15:guide id="28" pos="5386">
          <p15:clr>
            <a:srgbClr val="5ACBF0"/>
          </p15:clr>
        </p15:guide>
        <p15:guide id="29" pos="753">
          <p15:clr>
            <a:srgbClr val="5ACBF0"/>
          </p15:clr>
        </p15:guide>
        <p15:guide id="30" pos="6927">
          <p15:clr>
            <a:srgbClr val="5ACBF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2.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64.xml"/><Relationship Id="rId21" Type="http://schemas.openxmlformats.org/officeDocument/2006/relationships/slideLayout" Target="../slideLayouts/slideLayout59.xml"/><Relationship Id="rId42" Type="http://schemas.openxmlformats.org/officeDocument/2006/relationships/slideLayout" Target="../slideLayouts/slideLayout80.xml"/><Relationship Id="rId47" Type="http://schemas.openxmlformats.org/officeDocument/2006/relationships/slideLayout" Target="../slideLayouts/slideLayout85.xml"/><Relationship Id="rId63" Type="http://schemas.openxmlformats.org/officeDocument/2006/relationships/slideLayout" Target="../slideLayouts/slideLayout101.xml"/><Relationship Id="rId68" Type="http://schemas.openxmlformats.org/officeDocument/2006/relationships/slideLayout" Target="../slideLayouts/slideLayout106.xml"/><Relationship Id="rId84" Type="http://schemas.openxmlformats.org/officeDocument/2006/relationships/slideLayout" Target="../slideLayouts/slideLayout122.xml"/><Relationship Id="rId89" Type="http://schemas.openxmlformats.org/officeDocument/2006/relationships/slideLayout" Target="../slideLayouts/slideLayout127.xml"/><Relationship Id="rId112" Type="http://schemas.openxmlformats.org/officeDocument/2006/relationships/slideLayout" Target="../slideLayouts/slideLayout150.xml"/><Relationship Id="rId16" Type="http://schemas.openxmlformats.org/officeDocument/2006/relationships/slideLayout" Target="../slideLayouts/slideLayout54.xml"/><Relationship Id="rId107" Type="http://schemas.openxmlformats.org/officeDocument/2006/relationships/slideLayout" Target="../slideLayouts/slideLayout145.xml"/><Relationship Id="rId11" Type="http://schemas.openxmlformats.org/officeDocument/2006/relationships/slideLayout" Target="../slideLayouts/slideLayout49.xml"/><Relationship Id="rId32" Type="http://schemas.openxmlformats.org/officeDocument/2006/relationships/slideLayout" Target="../slideLayouts/slideLayout70.xml"/><Relationship Id="rId37" Type="http://schemas.openxmlformats.org/officeDocument/2006/relationships/slideLayout" Target="../slideLayouts/slideLayout75.xml"/><Relationship Id="rId53" Type="http://schemas.openxmlformats.org/officeDocument/2006/relationships/slideLayout" Target="../slideLayouts/slideLayout91.xml"/><Relationship Id="rId58" Type="http://schemas.openxmlformats.org/officeDocument/2006/relationships/slideLayout" Target="../slideLayouts/slideLayout96.xml"/><Relationship Id="rId74" Type="http://schemas.openxmlformats.org/officeDocument/2006/relationships/slideLayout" Target="../slideLayouts/slideLayout112.xml"/><Relationship Id="rId79" Type="http://schemas.openxmlformats.org/officeDocument/2006/relationships/slideLayout" Target="../slideLayouts/slideLayout117.xml"/><Relationship Id="rId102" Type="http://schemas.openxmlformats.org/officeDocument/2006/relationships/slideLayout" Target="../slideLayouts/slideLayout140.xml"/><Relationship Id="rId5" Type="http://schemas.openxmlformats.org/officeDocument/2006/relationships/slideLayout" Target="../slideLayouts/slideLayout43.xml"/><Relationship Id="rId90" Type="http://schemas.openxmlformats.org/officeDocument/2006/relationships/slideLayout" Target="../slideLayouts/slideLayout128.xml"/><Relationship Id="rId95" Type="http://schemas.openxmlformats.org/officeDocument/2006/relationships/slideLayout" Target="../slideLayouts/slideLayout133.xml"/><Relationship Id="rId22" Type="http://schemas.openxmlformats.org/officeDocument/2006/relationships/slideLayout" Target="../slideLayouts/slideLayout60.xml"/><Relationship Id="rId27" Type="http://schemas.openxmlformats.org/officeDocument/2006/relationships/slideLayout" Target="../slideLayouts/slideLayout65.xml"/><Relationship Id="rId43" Type="http://schemas.openxmlformats.org/officeDocument/2006/relationships/slideLayout" Target="../slideLayouts/slideLayout81.xml"/><Relationship Id="rId48" Type="http://schemas.openxmlformats.org/officeDocument/2006/relationships/slideLayout" Target="../slideLayouts/slideLayout86.xml"/><Relationship Id="rId64" Type="http://schemas.openxmlformats.org/officeDocument/2006/relationships/slideLayout" Target="../slideLayouts/slideLayout102.xml"/><Relationship Id="rId69" Type="http://schemas.openxmlformats.org/officeDocument/2006/relationships/slideLayout" Target="../slideLayouts/slideLayout107.xml"/><Relationship Id="rId113" Type="http://schemas.openxmlformats.org/officeDocument/2006/relationships/slideLayout" Target="../slideLayouts/slideLayout151.xml"/><Relationship Id="rId80" Type="http://schemas.openxmlformats.org/officeDocument/2006/relationships/slideLayout" Target="../slideLayouts/slideLayout118.xml"/><Relationship Id="rId85" Type="http://schemas.openxmlformats.org/officeDocument/2006/relationships/slideLayout" Target="../slideLayouts/slideLayout123.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33" Type="http://schemas.openxmlformats.org/officeDocument/2006/relationships/slideLayout" Target="../slideLayouts/slideLayout71.xml"/><Relationship Id="rId38" Type="http://schemas.openxmlformats.org/officeDocument/2006/relationships/slideLayout" Target="../slideLayouts/slideLayout76.xml"/><Relationship Id="rId59" Type="http://schemas.openxmlformats.org/officeDocument/2006/relationships/slideLayout" Target="../slideLayouts/slideLayout97.xml"/><Relationship Id="rId103" Type="http://schemas.openxmlformats.org/officeDocument/2006/relationships/slideLayout" Target="../slideLayouts/slideLayout141.xml"/><Relationship Id="rId108" Type="http://schemas.openxmlformats.org/officeDocument/2006/relationships/slideLayout" Target="../slideLayouts/slideLayout146.xml"/><Relationship Id="rId54" Type="http://schemas.openxmlformats.org/officeDocument/2006/relationships/slideLayout" Target="../slideLayouts/slideLayout92.xml"/><Relationship Id="rId70" Type="http://schemas.openxmlformats.org/officeDocument/2006/relationships/slideLayout" Target="../slideLayouts/slideLayout108.xml"/><Relationship Id="rId75" Type="http://schemas.openxmlformats.org/officeDocument/2006/relationships/slideLayout" Target="../slideLayouts/slideLayout113.xml"/><Relationship Id="rId91" Type="http://schemas.openxmlformats.org/officeDocument/2006/relationships/slideLayout" Target="../slideLayouts/slideLayout129.xml"/><Relationship Id="rId96" Type="http://schemas.openxmlformats.org/officeDocument/2006/relationships/slideLayout" Target="../slideLayouts/slideLayout134.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28" Type="http://schemas.openxmlformats.org/officeDocument/2006/relationships/slideLayout" Target="../slideLayouts/slideLayout66.xml"/><Relationship Id="rId36" Type="http://schemas.openxmlformats.org/officeDocument/2006/relationships/slideLayout" Target="../slideLayouts/slideLayout74.xml"/><Relationship Id="rId49" Type="http://schemas.openxmlformats.org/officeDocument/2006/relationships/slideLayout" Target="../slideLayouts/slideLayout87.xml"/><Relationship Id="rId57" Type="http://schemas.openxmlformats.org/officeDocument/2006/relationships/slideLayout" Target="../slideLayouts/slideLayout95.xml"/><Relationship Id="rId106" Type="http://schemas.openxmlformats.org/officeDocument/2006/relationships/slideLayout" Target="../slideLayouts/slideLayout144.xml"/><Relationship Id="rId114" Type="http://schemas.openxmlformats.org/officeDocument/2006/relationships/theme" Target="../theme/theme3.xml"/><Relationship Id="rId10" Type="http://schemas.openxmlformats.org/officeDocument/2006/relationships/slideLayout" Target="../slideLayouts/slideLayout48.xml"/><Relationship Id="rId31" Type="http://schemas.openxmlformats.org/officeDocument/2006/relationships/slideLayout" Target="../slideLayouts/slideLayout69.xml"/><Relationship Id="rId44" Type="http://schemas.openxmlformats.org/officeDocument/2006/relationships/slideLayout" Target="../slideLayouts/slideLayout82.xml"/><Relationship Id="rId52" Type="http://schemas.openxmlformats.org/officeDocument/2006/relationships/slideLayout" Target="../slideLayouts/slideLayout90.xml"/><Relationship Id="rId60" Type="http://schemas.openxmlformats.org/officeDocument/2006/relationships/slideLayout" Target="../slideLayouts/slideLayout98.xml"/><Relationship Id="rId65" Type="http://schemas.openxmlformats.org/officeDocument/2006/relationships/slideLayout" Target="../slideLayouts/slideLayout103.xml"/><Relationship Id="rId73" Type="http://schemas.openxmlformats.org/officeDocument/2006/relationships/slideLayout" Target="../slideLayouts/slideLayout111.xml"/><Relationship Id="rId78" Type="http://schemas.openxmlformats.org/officeDocument/2006/relationships/slideLayout" Target="../slideLayouts/slideLayout116.xml"/><Relationship Id="rId81" Type="http://schemas.openxmlformats.org/officeDocument/2006/relationships/slideLayout" Target="../slideLayouts/slideLayout119.xml"/><Relationship Id="rId86" Type="http://schemas.openxmlformats.org/officeDocument/2006/relationships/slideLayout" Target="../slideLayouts/slideLayout124.xml"/><Relationship Id="rId94" Type="http://schemas.openxmlformats.org/officeDocument/2006/relationships/slideLayout" Target="../slideLayouts/slideLayout132.xml"/><Relationship Id="rId99" Type="http://schemas.openxmlformats.org/officeDocument/2006/relationships/slideLayout" Target="../slideLayouts/slideLayout137.xml"/><Relationship Id="rId101" Type="http://schemas.openxmlformats.org/officeDocument/2006/relationships/slideLayout" Target="../slideLayouts/slideLayout139.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39" Type="http://schemas.openxmlformats.org/officeDocument/2006/relationships/slideLayout" Target="../slideLayouts/slideLayout77.xml"/><Relationship Id="rId109" Type="http://schemas.openxmlformats.org/officeDocument/2006/relationships/slideLayout" Target="../slideLayouts/slideLayout147.xml"/><Relationship Id="rId34" Type="http://schemas.openxmlformats.org/officeDocument/2006/relationships/slideLayout" Target="../slideLayouts/slideLayout72.xml"/><Relationship Id="rId50" Type="http://schemas.openxmlformats.org/officeDocument/2006/relationships/slideLayout" Target="../slideLayouts/slideLayout88.xml"/><Relationship Id="rId55" Type="http://schemas.openxmlformats.org/officeDocument/2006/relationships/slideLayout" Target="../slideLayouts/slideLayout93.xml"/><Relationship Id="rId76" Type="http://schemas.openxmlformats.org/officeDocument/2006/relationships/slideLayout" Target="../slideLayouts/slideLayout114.xml"/><Relationship Id="rId97" Type="http://schemas.openxmlformats.org/officeDocument/2006/relationships/slideLayout" Target="../slideLayouts/slideLayout135.xml"/><Relationship Id="rId104" Type="http://schemas.openxmlformats.org/officeDocument/2006/relationships/slideLayout" Target="../slideLayouts/slideLayout142.xml"/><Relationship Id="rId7" Type="http://schemas.openxmlformats.org/officeDocument/2006/relationships/slideLayout" Target="../slideLayouts/slideLayout45.xml"/><Relationship Id="rId71" Type="http://schemas.openxmlformats.org/officeDocument/2006/relationships/slideLayout" Target="../slideLayouts/slideLayout109.xml"/><Relationship Id="rId92" Type="http://schemas.openxmlformats.org/officeDocument/2006/relationships/slideLayout" Target="../slideLayouts/slideLayout130.xml"/><Relationship Id="rId2" Type="http://schemas.openxmlformats.org/officeDocument/2006/relationships/slideLayout" Target="../slideLayouts/slideLayout40.xml"/><Relationship Id="rId29" Type="http://schemas.openxmlformats.org/officeDocument/2006/relationships/slideLayout" Target="../slideLayouts/slideLayout67.xml"/><Relationship Id="rId24" Type="http://schemas.openxmlformats.org/officeDocument/2006/relationships/slideLayout" Target="../slideLayouts/slideLayout62.xml"/><Relationship Id="rId40" Type="http://schemas.openxmlformats.org/officeDocument/2006/relationships/slideLayout" Target="../slideLayouts/slideLayout78.xml"/><Relationship Id="rId45" Type="http://schemas.openxmlformats.org/officeDocument/2006/relationships/slideLayout" Target="../slideLayouts/slideLayout83.xml"/><Relationship Id="rId66" Type="http://schemas.openxmlformats.org/officeDocument/2006/relationships/slideLayout" Target="../slideLayouts/slideLayout104.xml"/><Relationship Id="rId87" Type="http://schemas.openxmlformats.org/officeDocument/2006/relationships/slideLayout" Target="../slideLayouts/slideLayout125.xml"/><Relationship Id="rId110" Type="http://schemas.openxmlformats.org/officeDocument/2006/relationships/slideLayout" Target="../slideLayouts/slideLayout148.xml"/><Relationship Id="rId115" Type="http://schemas.openxmlformats.org/officeDocument/2006/relationships/image" Target="../media/image7.emf"/><Relationship Id="rId61" Type="http://schemas.openxmlformats.org/officeDocument/2006/relationships/slideLayout" Target="../slideLayouts/slideLayout99.xml"/><Relationship Id="rId82" Type="http://schemas.openxmlformats.org/officeDocument/2006/relationships/slideLayout" Target="../slideLayouts/slideLayout120.xml"/><Relationship Id="rId19" Type="http://schemas.openxmlformats.org/officeDocument/2006/relationships/slideLayout" Target="../slideLayouts/slideLayout57.xml"/><Relationship Id="rId14" Type="http://schemas.openxmlformats.org/officeDocument/2006/relationships/slideLayout" Target="../slideLayouts/slideLayout52.xml"/><Relationship Id="rId30" Type="http://schemas.openxmlformats.org/officeDocument/2006/relationships/slideLayout" Target="../slideLayouts/slideLayout68.xml"/><Relationship Id="rId35" Type="http://schemas.openxmlformats.org/officeDocument/2006/relationships/slideLayout" Target="../slideLayouts/slideLayout73.xml"/><Relationship Id="rId56" Type="http://schemas.openxmlformats.org/officeDocument/2006/relationships/slideLayout" Target="../slideLayouts/slideLayout94.xml"/><Relationship Id="rId77" Type="http://schemas.openxmlformats.org/officeDocument/2006/relationships/slideLayout" Target="../slideLayouts/slideLayout115.xml"/><Relationship Id="rId100" Type="http://schemas.openxmlformats.org/officeDocument/2006/relationships/slideLayout" Target="../slideLayouts/slideLayout138.xml"/><Relationship Id="rId105" Type="http://schemas.openxmlformats.org/officeDocument/2006/relationships/slideLayout" Target="../slideLayouts/slideLayout143.xml"/><Relationship Id="rId8" Type="http://schemas.openxmlformats.org/officeDocument/2006/relationships/slideLayout" Target="../slideLayouts/slideLayout46.xml"/><Relationship Id="rId51" Type="http://schemas.openxmlformats.org/officeDocument/2006/relationships/slideLayout" Target="../slideLayouts/slideLayout89.xml"/><Relationship Id="rId72" Type="http://schemas.openxmlformats.org/officeDocument/2006/relationships/slideLayout" Target="../slideLayouts/slideLayout110.xml"/><Relationship Id="rId93" Type="http://schemas.openxmlformats.org/officeDocument/2006/relationships/slideLayout" Target="../slideLayouts/slideLayout131.xml"/><Relationship Id="rId98" Type="http://schemas.openxmlformats.org/officeDocument/2006/relationships/slideLayout" Target="../slideLayouts/slideLayout136.xml"/><Relationship Id="rId3" Type="http://schemas.openxmlformats.org/officeDocument/2006/relationships/slideLayout" Target="../slideLayouts/slideLayout41.xml"/><Relationship Id="rId25" Type="http://schemas.openxmlformats.org/officeDocument/2006/relationships/slideLayout" Target="../slideLayouts/slideLayout63.xml"/><Relationship Id="rId46" Type="http://schemas.openxmlformats.org/officeDocument/2006/relationships/slideLayout" Target="../slideLayouts/slideLayout84.xml"/><Relationship Id="rId67" Type="http://schemas.openxmlformats.org/officeDocument/2006/relationships/slideLayout" Target="../slideLayouts/slideLayout105.xml"/><Relationship Id="rId20" Type="http://schemas.openxmlformats.org/officeDocument/2006/relationships/slideLayout" Target="../slideLayouts/slideLayout58.xml"/><Relationship Id="rId41" Type="http://schemas.openxmlformats.org/officeDocument/2006/relationships/slideLayout" Target="../slideLayouts/slideLayout79.xml"/><Relationship Id="rId62" Type="http://schemas.openxmlformats.org/officeDocument/2006/relationships/slideLayout" Target="../slideLayouts/slideLayout100.xml"/><Relationship Id="rId83" Type="http://schemas.openxmlformats.org/officeDocument/2006/relationships/slideLayout" Target="../slideLayouts/slideLayout121.xml"/><Relationship Id="rId88" Type="http://schemas.openxmlformats.org/officeDocument/2006/relationships/slideLayout" Target="../slideLayouts/slideLayout126.xml"/><Relationship Id="rId111" Type="http://schemas.openxmlformats.org/officeDocument/2006/relationships/slideLayout" Target="../slideLayouts/slideLayout149.xml"/></Relationships>
</file>

<file path=ppt/slideMasters/_rels/slideMaster4.xml.rels><?xml version="1.0" encoding="UTF-8" standalone="yes"?>
<Relationships xmlns="http://schemas.openxmlformats.org/package/2006/relationships"><Relationship Id="rId26" Type="http://schemas.openxmlformats.org/officeDocument/2006/relationships/slideLayout" Target="../slideLayouts/slideLayout177.xml"/><Relationship Id="rId21" Type="http://schemas.openxmlformats.org/officeDocument/2006/relationships/slideLayout" Target="../slideLayouts/slideLayout172.xml"/><Relationship Id="rId42" Type="http://schemas.openxmlformats.org/officeDocument/2006/relationships/slideLayout" Target="../slideLayouts/slideLayout193.xml"/><Relationship Id="rId47" Type="http://schemas.openxmlformats.org/officeDocument/2006/relationships/slideLayout" Target="../slideLayouts/slideLayout198.xml"/><Relationship Id="rId63" Type="http://schemas.openxmlformats.org/officeDocument/2006/relationships/slideLayout" Target="../slideLayouts/slideLayout214.xml"/><Relationship Id="rId68" Type="http://schemas.openxmlformats.org/officeDocument/2006/relationships/slideLayout" Target="../slideLayouts/slideLayout219.xml"/><Relationship Id="rId84" Type="http://schemas.openxmlformats.org/officeDocument/2006/relationships/slideLayout" Target="../slideLayouts/slideLayout235.xml"/><Relationship Id="rId89" Type="http://schemas.openxmlformats.org/officeDocument/2006/relationships/slideLayout" Target="../slideLayouts/slideLayout240.xml"/><Relationship Id="rId112" Type="http://schemas.openxmlformats.org/officeDocument/2006/relationships/slideLayout" Target="../slideLayouts/slideLayout263.xml"/><Relationship Id="rId16" Type="http://schemas.openxmlformats.org/officeDocument/2006/relationships/slideLayout" Target="../slideLayouts/slideLayout167.xml"/><Relationship Id="rId107" Type="http://schemas.openxmlformats.org/officeDocument/2006/relationships/slideLayout" Target="../slideLayouts/slideLayout258.xml"/><Relationship Id="rId11" Type="http://schemas.openxmlformats.org/officeDocument/2006/relationships/slideLayout" Target="../slideLayouts/slideLayout162.xml"/><Relationship Id="rId32" Type="http://schemas.openxmlformats.org/officeDocument/2006/relationships/slideLayout" Target="../slideLayouts/slideLayout183.xml"/><Relationship Id="rId37" Type="http://schemas.openxmlformats.org/officeDocument/2006/relationships/slideLayout" Target="../slideLayouts/slideLayout188.xml"/><Relationship Id="rId53" Type="http://schemas.openxmlformats.org/officeDocument/2006/relationships/slideLayout" Target="../slideLayouts/slideLayout204.xml"/><Relationship Id="rId58" Type="http://schemas.openxmlformats.org/officeDocument/2006/relationships/slideLayout" Target="../slideLayouts/slideLayout209.xml"/><Relationship Id="rId74" Type="http://schemas.openxmlformats.org/officeDocument/2006/relationships/slideLayout" Target="../slideLayouts/slideLayout225.xml"/><Relationship Id="rId79" Type="http://schemas.openxmlformats.org/officeDocument/2006/relationships/slideLayout" Target="../slideLayouts/slideLayout230.xml"/><Relationship Id="rId102" Type="http://schemas.openxmlformats.org/officeDocument/2006/relationships/slideLayout" Target="../slideLayouts/slideLayout253.xml"/><Relationship Id="rId5" Type="http://schemas.openxmlformats.org/officeDocument/2006/relationships/slideLayout" Target="../slideLayouts/slideLayout156.xml"/><Relationship Id="rId90" Type="http://schemas.openxmlformats.org/officeDocument/2006/relationships/slideLayout" Target="../slideLayouts/slideLayout241.xml"/><Relationship Id="rId95" Type="http://schemas.openxmlformats.org/officeDocument/2006/relationships/slideLayout" Target="../slideLayouts/slideLayout246.xml"/><Relationship Id="rId22" Type="http://schemas.openxmlformats.org/officeDocument/2006/relationships/slideLayout" Target="../slideLayouts/slideLayout173.xml"/><Relationship Id="rId27" Type="http://schemas.openxmlformats.org/officeDocument/2006/relationships/slideLayout" Target="../slideLayouts/slideLayout178.xml"/><Relationship Id="rId43" Type="http://schemas.openxmlformats.org/officeDocument/2006/relationships/slideLayout" Target="../slideLayouts/slideLayout194.xml"/><Relationship Id="rId48" Type="http://schemas.openxmlformats.org/officeDocument/2006/relationships/slideLayout" Target="../slideLayouts/slideLayout199.xml"/><Relationship Id="rId64" Type="http://schemas.openxmlformats.org/officeDocument/2006/relationships/slideLayout" Target="../slideLayouts/slideLayout215.xml"/><Relationship Id="rId69" Type="http://schemas.openxmlformats.org/officeDocument/2006/relationships/slideLayout" Target="../slideLayouts/slideLayout220.xml"/><Relationship Id="rId113" Type="http://schemas.openxmlformats.org/officeDocument/2006/relationships/slideLayout" Target="../slideLayouts/slideLayout264.xml"/><Relationship Id="rId80" Type="http://schemas.openxmlformats.org/officeDocument/2006/relationships/slideLayout" Target="../slideLayouts/slideLayout231.xml"/><Relationship Id="rId85" Type="http://schemas.openxmlformats.org/officeDocument/2006/relationships/slideLayout" Target="../slideLayouts/slideLayout236.xml"/><Relationship Id="rId12" Type="http://schemas.openxmlformats.org/officeDocument/2006/relationships/slideLayout" Target="../slideLayouts/slideLayout163.xml"/><Relationship Id="rId17" Type="http://schemas.openxmlformats.org/officeDocument/2006/relationships/slideLayout" Target="../slideLayouts/slideLayout168.xml"/><Relationship Id="rId33" Type="http://schemas.openxmlformats.org/officeDocument/2006/relationships/slideLayout" Target="../slideLayouts/slideLayout184.xml"/><Relationship Id="rId38" Type="http://schemas.openxmlformats.org/officeDocument/2006/relationships/slideLayout" Target="../slideLayouts/slideLayout189.xml"/><Relationship Id="rId59" Type="http://schemas.openxmlformats.org/officeDocument/2006/relationships/slideLayout" Target="../slideLayouts/slideLayout210.xml"/><Relationship Id="rId103" Type="http://schemas.openxmlformats.org/officeDocument/2006/relationships/slideLayout" Target="../slideLayouts/slideLayout254.xml"/><Relationship Id="rId108" Type="http://schemas.openxmlformats.org/officeDocument/2006/relationships/slideLayout" Target="../slideLayouts/slideLayout259.xml"/><Relationship Id="rId54" Type="http://schemas.openxmlformats.org/officeDocument/2006/relationships/slideLayout" Target="../slideLayouts/slideLayout205.xml"/><Relationship Id="rId70" Type="http://schemas.openxmlformats.org/officeDocument/2006/relationships/slideLayout" Target="../slideLayouts/slideLayout221.xml"/><Relationship Id="rId75" Type="http://schemas.openxmlformats.org/officeDocument/2006/relationships/slideLayout" Target="../slideLayouts/slideLayout226.xml"/><Relationship Id="rId91" Type="http://schemas.openxmlformats.org/officeDocument/2006/relationships/slideLayout" Target="../slideLayouts/slideLayout242.xml"/><Relationship Id="rId96" Type="http://schemas.openxmlformats.org/officeDocument/2006/relationships/slideLayout" Target="../slideLayouts/slideLayout247.xml"/><Relationship Id="rId1" Type="http://schemas.openxmlformats.org/officeDocument/2006/relationships/slideLayout" Target="../slideLayouts/slideLayout152.xml"/><Relationship Id="rId6" Type="http://schemas.openxmlformats.org/officeDocument/2006/relationships/slideLayout" Target="../slideLayouts/slideLayout157.xml"/><Relationship Id="rId15" Type="http://schemas.openxmlformats.org/officeDocument/2006/relationships/slideLayout" Target="../slideLayouts/slideLayout166.xml"/><Relationship Id="rId23" Type="http://schemas.openxmlformats.org/officeDocument/2006/relationships/slideLayout" Target="../slideLayouts/slideLayout174.xml"/><Relationship Id="rId28" Type="http://schemas.openxmlformats.org/officeDocument/2006/relationships/slideLayout" Target="../slideLayouts/slideLayout179.xml"/><Relationship Id="rId36" Type="http://schemas.openxmlformats.org/officeDocument/2006/relationships/slideLayout" Target="../slideLayouts/slideLayout187.xml"/><Relationship Id="rId49" Type="http://schemas.openxmlformats.org/officeDocument/2006/relationships/slideLayout" Target="../slideLayouts/slideLayout200.xml"/><Relationship Id="rId57" Type="http://schemas.openxmlformats.org/officeDocument/2006/relationships/slideLayout" Target="../slideLayouts/slideLayout208.xml"/><Relationship Id="rId106" Type="http://schemas.openxmlformats.org/officeDocument/2006/relationships/slideLayout" Target="../slideLayouts/slideLayout257.xml"/><Relationship Id="rId114" Type="http://schemas.openxmlformats.org/officeDocument/2006/relationships/theme" Target="../theme/theme4.xml"/><Relationship Id="rId10" Type="http://schemas.openxmlformats.org/officeDocument/2006/relationships/slideLayout" Target="../slideLayouts/slideLayout161.xml"/><Relationship Id="rId31" Type="http://schemas.openxmlformats.org/officeDocument/2006/relationships/slideLayout" Target="../slideLayouts/slideLayout182.xml"/><Relationship Id="rId44" Type="http://schemas.openxmlformats.org/officeDocument/2006/relationships/slideLayout" Target="../slideLayouts/slideLayout195.xml"/><Relationship Id="rId52" Type="http://schemas.openxmlformats.org/officeDocument/2006/relationships/slideLayout" Target="../slideLayouts/slideLayout203.xml"/><Relationship Id="rId60" Type="http://schemas.openxmlformats.org/officeDocument/2006/relationships/slideLayout" Target="../slideLayouts/slideLayout211.xml"/><Relationship Id="rId65" Type="http://schemas.openxmlformats.org/officeDocument/2006/relationships/slideLayout" Target="../slideLayouts/slideLayout216.xml"/><Relationship Id="rId73" Type="http://schemas.openxmlformats.org/officeDocument/2006/relationships/slideLayout" Target="../slideLayouts/slideLayout224.xml"/><Relationship Id="rId78" Type="http://schemas.openxmlformats.org/officeDocument/2006/relationships/slideLayout" Target="../slideLayouts/slideLayout229.xml"/><Relationship Id="rId81" Type="http://schemas.openxmlformats.org/officeDocument/2006/relationships/slideLayout" Target="../slideLayouts/slideLayout232.xml"/><Relationship Id="rId86" Type="http://schemas.openxmlformats.org/officeDocument/2006/relationships/slideLayout" Target="../slideLayouts/slideLayout237.xml"/><Relationship Id="rId94" Type="http://schemas.openxmlformats.org/officeDocument/2006/relationships/slideLayout" Target="../slideLayouts/slideLayout245.xml"/><Relationship Id="rId99" Type="http://schemas.openxmlformats.org/officeDocument/2006/relationships/slideLayout" Target="../slideLayouts/slideLayout250.xml"/><Relationship Id="rId101" Type="http://schemas.openxmlformats.org/officeDocument/2006/relationships/slideLayout" Target="../slideLayouts/slideLayout252.xml"/><Relationship Id="rId4" Type="http://schemas.openxmlformats.org/officeDocument/2006/relationships/slideLayout" Target="../slideLayouts/slideLayout155.xml"/><Relationship Id="rId9" Type="http://schemas.openxmlformats.org/officeDocument/2006/relationships/slideLayout" Target="../slideLayouts/slideLayout160.xml"/><Relationship Id="rId13" Type="http://schemas.openxmlformats.org/officeDocument/2006/relationships/slideLayout" Target="../slideLayouts/slideLayout164.xml"/><Relationship Id="rId18" Type="http://schemas.openxmlformats.org/officeDocument/2006/relationships/slideLayout" Target="../slideLayouts/slideLayout169.xml"/><Relationship Id="rId39" Type="http://schemas.openxmlformats.org/officeDocument/2006/relationships/slideLayout" Target="../slideLayouts/slideLayout190.xml"/><Relationship Id="rId109" Type="http://schemas.openxmlformats.org/officeDocument/2006/relationships/slideLayout" Target="../slideLayouts/slideLayout260.xml"/><Relationship Id="rId34" Type="http://schemas.openxmlformats.org/officeDocument/2006/relationships/slideLayout" Target="../slideLayouts/slideLayout185.xml"/><Relationship Id="rId50" Type="http://schemas.openxmlformats.org/officeDocument/2006/relationships/slideLayout" Target="../slideLayouts/slideLayout201.xml"/><Relationship Id="rId55" Type="http://schemas.openxmlformats.org/officeDocument/2006/relationships/slideLayout" Target="../slideLayouts/slideLayout206.xml"/><Relationship Id="rId76" Type="http://schemas.openxmlformats.org/officeDocument/2006/relationships/slideLayout" Target="../slideLayouts/slideLayout227.xml"/><Relationship Id="rId97" Type="http://schemas.openxmlformats.org/officeDocument/2006/relationships/slideLayout" Target="../slideLayouts/slideLayout248.xml"/><Relationship Id="rId104" Type="http://schemas.openxmlformats.org/officeDocument/2006/relationships/slideLayout" Target="../slideLayouts/slideLayout255.xml"/><Relationship Id="rId7" Type="http://schemas.openxmlformats.org/officeDocument/2006/relationships/slideLayout" Target="../slideLayouts/slideLayout158.xml"/><Relationship Id="rId71" Type="http://schemas.openxmlformats.org/officeDocument/2006/relationships/slideLayout" Target="../slideLayouts/slideLayout222.xml"/><Relationship Id="rId92" Type="http://schemas.openxmlformats.org/officeDocument/2006/relationships/slideLayout" Target="../slideLayouts/slideLayout243.xml"/><Relationship Id="rId2" Type="http://schemas.openxmlformats.org/officeDocument/2006/relationships/slideLayout" Target="../slideLayouts/slideLayout153.xml"/><Relationship Id="rId29" Type="http://schemas.openxmlformats.org/officeDocument/2006/relationships/slideLayout" Target="../slideLayouts/slideLayout180.xml"/><Relationship Id="rId24" Type="http://schemas.openxmlformats.org/officeDocument/2006/relationships/slideLayout" Target="../slideLayouts/slideLayout175.xml"/><Relationship Id="rId40" Type="http://schemas.openxmlformats.org/officeDocument/2006/relationships/slideLayout" Target="../slideLayouts/slideLayout191.xml"/><Relationship Id="rId45" Type="http://schemas.openxmlformats.org/officeDocument/2006/relationships/slideLayout" Target="../slideLayouts/slideLayout196.xml"/><Relationship Id="rId66" Type="http://schemas.openxmlformats.org/officeDocument/2006/relationships/slideLayout" Target="../slideLayouts/slideLayout217.xml"/><Relationship Id="rId87" Type="http://schemas.openxmlformats.org/officeDocument/2006/relationships/slideLayout" Target="../slideLayouts/slideLayout238.xml"/><Relationship Id="rId110" Type="http://schemas.openxmlformats.org/officeDocument/2006/relationships/slideLayout" Target="../slideLayouts/slideLayout261.xml"/><Relationship Id="rId115" Type="http://schemas.openxmlformats.org/officeDocument/2006/relationships/image" Target="../media/image7.emf"/><Relationship Id="rId61" Type="http://schemas.openxmlformats.org/officeDocument/2006/relationships/slideLayout" Target="../slideLayouts/slideLayout212.xml"/><Relationship Id="rId82" Type="http://schemas.openxmlformats.org/officeDocument/2006/relationships/slideLayout" Target="../slideLayouts/slideLayout233.xml"/><Relationship Id="rId19" Type="http://schemas.openxmlformats.org/officeDocument/2006/relationships/slideLayout" Target="../slideLayouts/slideLayout170.xml"/><Relationship Id="rId14" Type="http://schemas.openxmlformats.org/officeDocument/2006/relationships/slideLayout" Target="../slideLayouts/slideLayout165.xml"/><Relationship Id="rId30" Type="http://schemas.openxmlformats.org/officeDocument/2006/relationships/slideLayout" Target="../slideLayouts/slideLayout181.xml"/><Relationship Id="rId35" Type="http://schemas.openxmlformats.org/officeDocument/2006/relationships/slideLayout" Target="../slideLayouts/slideLayout186.xml"/><Relationship Id="rId56" Type="http://schemas.openxmlformats.org/officeDocument/2006/relationships/slideLayout" Target="../slideLayouts/slideLayout207.xml"/><Relationship Id="rId77" Type="http://schemas.openxmlformats.org/officeDocument/2006/relationships/slideLayout" Target="../slideLayouts/slideLayout228.xml"/><Relationship Id="rId100" Type="http://schemas.openxmlformats.org/officeDocument/2006/relationships/slideLayout" Target="../slideLayouts/slideLayout251.xml"/><Relationship Id="rId105" Type="http://schemas.openxmlformats.org/officeDocument/2006/relationships/slideLayout" Target="../slideLayouts/slideLayout256.xml"/><Relationship Id="rId8" Type="http://schemas.openxmlformats.org/officeDocument/2006/relationships/slideLayout" Target="../slideLayouts/slideLayout159.xml"/><Relationship Id="rId51" Type="http://schemas.openxmlformats.org/officeDocument/2006/relationships/slideLayout" Target="../slideLayouts/slideLayout202.xml"/><Relationship Id="rId72" Type="http://schemas.openxmlformats.org/officeDocument/2006/relationships/slideLayout" Target="../slideLayouts/slideLayout223.xml"/><Relationship Id="rId93" Type="http://schemas.openxmlformats.org/officeDocument/2006/relationships/slideLayout" Target="../slideLayouts/slideLayout244.xml"/><Relationship Id="rId98" Type="http://schemas.openxmlformats.org/officeDocument/2006/relationships/slideLayout" Target="../slideLayouts/slideLayout249.xml"/><Relationship Id="rId3" Type="http://schemas.openxmlformats.org/officeDocument/2006/relationships/slideLayout" Target="../slideLayouts/slideLayout154.xml"/><Relationship Id="rId25" Type="http://schemas.openxmlformats.org/officeDocument/2006/relationships/slideLayout" Target="../slideLayouts/slideLayout176.xml"/><Relationship Id="rId46" Type="http://schemas.openxmlformats.org/officeDocument/2006/relationships/slideLayout" Target="../slideLayouts/slideLayout197.xml"/><Relationship Id="rId67" Type="http://schemas.openxmlformats.org/officeDocument/2006/relationships/slideLayout" Target="../slideLayouts/slideLayout218.xml"/><Relationship Id="rId20" Type="http://schemas.openxmlformats.org/officeDocument/2006/relationships/slideLayout" Target="../slideLayouts/slideLayout171.xml"/><Relationship Id="rId41" Type="http://schemas.openxmlformats.org/officeDocument/2006/relationships/slideLayout" Target="../slideLayouts/slideLayout192.xml"/><Relationship Id="rId62" Type="http://schemas.openxmlformats.org/officeDocument/2006/relationships/slideLayout" Target="../slideLayouts/slideLayout213.xml"/><Relationship Id="rId83" Type="http://schemas.openxmlformats.org/officeDocument/2006/relationships/slideLayout" Target="../slideLayouts/slideLayout234.xml"/><Relationship Id="rId88" Type="http://schemas.openxmlformats.org/officeDocument/2006/relationships/slideLayout" Target="../slideLayouts/slideLayout239.xml"/><Relationship Id="rId111" Type="http://schemas.openxmlformats.org/officeDocument/2006/relationships/slideLayout" Target="../slideLayouts/slideLayout262.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277.xml"/><Relationship Id="rId18" Type="http://schemas.openxmlformats.org/officeDocument/2006/relationships/slideLayout" Target="../slideLayouts/slideLayout282.xml"/><Relationship Id="rId26" Type="http://schemas.openxmlformats.org/officeDocument/2006/relationships/slideLayout" Target="../slideLayouts/slideLayout290.xml"/><Relationship Id="rId3" Type="http://schemas.openxmlformats.org/officeDocument/2006/relationships/slideLayout" Target="../slideLayouts/slideLayout267.xml"/><Relationship Id="rId21" Type="http://schemas.openxmlformats.org/officeDocument/2006/relationships/slideLayout" Target="../slideLayouts/slideLayout285.xml"/><Relationship Id="rId34" Type="http://schemas.openxmlformats.org/officeDocument/2006/relationships/image" Target="../media/image7.emf"/><Relationship Id="rId7" Type="http://schemas.openxmlformats.org/officeDocument/2006/relationships/slideLayout" Target="../slideLayouts/slideLayout271.xml"/><Relationship Id="rId12" Type="http://schemas.openxmlformats.org/officeDocument/2006/relationships/slideLayout" Target="../slideLayouts/slideLayout276.xml"/><Relationship Id="rId17" Type="http://schemas.openxmlformats.org/officeDocument/2006/relationships/slideLayout" Target="../slideLayouts/slideLayout281.xml"/><Relationship Id="rId25" Type="http://schemas.openxmlformats.org/officeDocument/2006/relationships/slideLayout" Target="../slideLayouts/slideLayout289.xml"/><Relationship Id="rId33" Type="http://schemas.openxmlformats.org/officeDocument/2006/relationships/theme" Target="../theme/theme5.xml"/><Relationship Id="rId2" Type="http://schemas.openxmlformats.org/officeDocument/2006/relationships/slideLayout" Target="../slideLayouts/slideLayout266.xml"/><Relationship Id="rId16" Type="http://schemas.openxmlformats.org/officeDocument/2006/relationships/slideLayout" Target="../slideLayouts/slideLayout280.xml"/><Relationship Id="rId20" Type="http://schemas.openxmlformats.org/officeDocument/2006/relationships/slideLayout" Target="../slideLayouts/slideLayout284.xml"/><Relationship Id="rId29" Type="http://schemas.openxmlformats.org/officeDocument/2006/relationships/slideLayout" Target="../slideLayouts/slideLayout293.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24" Type="http://schemas.openxmlformats.org/officeDocument/2006/relationships/slideLayout" Target="../slideLayouts/slideLayout288.xml"/><Relationship Id="rId32" Type="http://schemas.openxmlformats.org/officeDocument/2006/relationships/slideLayout" Target="../slideLayouts/slideLayout296.xml"/><Relationship Id="rId5" Type="http://schemas.openxmlformats.org/officeDocument/2006/relationships/slideLayout" Target="../slideLayouts/slideLayout269.xml"/><Relationship Id="rId15" Type="http://schemas.openxmlformats.org/officeDocument/2006/relationships/slideLayout" Target="../slideLayouts/slideLayout279.xml"/><Relationship Id="rId23" Type="http://schemas.openxmlformats.org/officeDocument/2006/relationships/slideLayout" Target="../slideLayouts/slideLayout287.xml"/><Relationship Id="rId28" Type="http://schemas.openxmlformats.org/officeDocument/2006/relationships/slideLayout" Target="../slideLayouts/slideLayout292.xml"/><Relationship Id="rId10" Type="http://schemas.openxmlformats.org/officeDocument/2006/relationships/slideLayout" Target="../slideLayouts/slideLayout274.xml"/><Relationship Id="rId19" Type="http://schemas.openxmlformats.org/officeDocument/2006/relationships/slideLayout" Target="../slideLayouts/slideLayout283.xml"/><Relationship Id="rId31" Type="http://schemas.openxmlformats.org/officeDocument/2006/relationships/slideLayout" Target="../slideLayouts/slideLayout295.xml"/><Relationship Id="rId4" Type="http://schemas.openxmlformats.org/officeDocument/2006/relationships/slideLayout" Target="../slideLayouts/slideLayout268.xml"/><Relationship Id="rId9" Type="http://schemas.openxmlformats.org/officeDocument/2006/relationships/slideLayout" Target="../slideLayouts/slideLayout273.xml"/><Relationship Id="rId14" Type="http://schemas.openxmlformats.org/officeDocument/2006/relationships/slideLayout" Target="../slideLayouts/slideLayout278.xml"/><Relationship Id="rId22" Type="http://schemas.openxmlformats.org/officeDocument/2006/relationships/slideLayout" Target="../slideLayouts/slideLayout286.xml"/><Relationship Id="rId27" Type="http://schemas.openxmlformats.org/officeDocument/2006/relationships/slideLayout" Target="../slideLayouts/slideLayout291.xml"/><Relationship Id="rId30" Type="http://schemas.openxmlformats.org/officeDocument/2006/relationships/slideLayout" Target="../slideLayouts/slideLayout294.xml"/><Relationship Id="rId8" Type="http://schemas.openxmlformats.org/officeDocument/2006/relationships/slideLayout" Target="../slideLayouts/slideLayout272.xml"/></Relationships>
</file>

<file path=ppt/slideMasters/_rels/slideMaster6.xml.rels><?xml version="1.0" encoding="UTF-8" standalone="yes"?>
<Relationships xmlns="http://schemas.openxmlformats.org/package/2006/relationships"><Relationship Id="rId13" Type="http://schemas.openxmlformats.org/officeDocument/2006/relationships/slideLayout" Target="../slideLayouts/slideLayout309.xml"/><Relationship Id="rId18" Type="http://schemas.openxmlformats.org/officeDocument/2006/relationships/slideLayout" Target="../slideLayouts/slideLayout314.xml"/><Relationship Id="rId26" Type="http://schemas.openxmlformats.org/officeDocument/2006/relationships/slideLayout" Target="../slideLayouts/slideLayout322.xml"/><Relationship Id="rId21" Type="http://schemas.openxmlformats.org/officeDocument/2006/relationships/slideLayout" Target="../slideLayouts/slideLayout317.xml"/><Relationship Id="rId34" Type="http://schemas.openxmlformats.org/officeDocument/2006/relationships/slideLayout" Target="../slideLayouts/slideLayout330.xml"/><Relationship Id="rId7" Type="http://schemas.openxmlformats.org/officeDocument/2006/relationships/slideLayout" Target="../slideLayouts/slideLayout303.xml"/><Relationship Id="rId12" Type="http://schemas.openxmlformats.org/officeDocument/2006/relationships/slideLayout" Target="../slideLayouts/slideLayout308.xml"/><Relationship Id="rId17" Type="http://schemas.openxmlformats.org/officeDocument/2006/relationships/slideLayout" Target="../slideLayouts/slideLayout313.xml"/><Relationship Id="rId25" Type="http://schemas.openxmlformats.org/officeDocument/2006/relationships/slideLayout" Target="../slideLayouts/slideLayout321.xml"/><Relationship Id="rId33" Type="http://schemas.openxmlformats.org/officeDocument/2006/relationships/slideLayout" Target="../slideLayouts/slideLayout329.xml"/><Relationship Id="rId38" Type="http://schemas.openxmlformats.org/officeDocument/2006/relationships/image" Target="../media/image7.emf"/><Relationship Id="rId2" Type="http://schemas.openxmlformats.org/officeDocument/2006/relationships/slideLayout" Target="../slideLayouts/slideLayout298.xml"/><Relationship Id="rId16" Type="http://schemas.openxmlformats.org/officeDocument/2006/relationships/slideLayout" Target="../slideLayouts/slideLayout312.xml"/><Relationship Id="rId20" Type="http://schemas.openxmlformats.org/officeDocument/2006/relationships/slideLayout" Target="../slideLayouts/slideLayout316.xml"/><Relationship Id="rId29" Type="http://schemas.openxmlformats.org/officeDocument/2006/relationships/slideLayout" Target="../slideLayouts/slideLayout325.xml"/><Relationship Id="rId1" Type="http://schemas.openxmlformats.org/officeDocument/2006/relationships/slideLayout" Target="../slideLayouts/slideLayout297.xml"/><Relationship Id="rId6" Type="http://schemas.openxmlformats.org/officeDocument/2006/relationships/slideLayout" Target="../slideLayouts/slideLayout302.xml"/><Relationship Id="rId11" Type="http://schemas.openxmlformats.org/officeDocument/2006/relationships/slideLayout" Target="../slideLayouts/slideLayout307.xml"/><Relationship Id="rId24" Type="http://schemas.openxmlformats.org/officeDocument/2006/relationships/slideLayout" Target="../slideLayouts/slideLayout320.xml"/><Relationship Id="rId32" Type="http://schemas.openxmlformats.org/officeDocument/2006/relationships/slideLayout" Target="../slideLayouts/slideLayout328.xml"/><Relationship Id="rId37" Type="http://schemas.openxmlformats.org/officeDocument/2006/relationships/theme" Target="../theme/theme6.xml"/><Relationship Id="rId5" Type="http://schemas.openxmlformats.org/officeDocument/2006/relationships/slideLayout" Target="../slideLayouts/slideLayout301.xml"/><Relationship Id="rId15" Type="http://schemas.openxmlformats.org/officeDocument/2006/relationships/slideLayout" Target="../slideLayouts/slideLayout311.xml"/><Relationship Id="rId23" Type="http://schemas.openxmlformats.org/officeDocument/2006/relationships/slideLayout" Target="../slideLayouts/slideLayout319.xml"/><Relationship Id="rId28" Type="http://schemas.openxmlformats.org/officeDocument/2006/relationships/slideLayout" Target="../slideLayouts/slideLayout324.xml"/><Relationship Id="rId36" Type="http://schemas.openxmlformats.org/officeDocument/2006/relationships/slideLayout" Target="../slideLayouts/slideLayout332.xml"/><Relationship Id="rId10" Type="http://schemas.openxmlformats.org/officeDocument/2006/relationships/slideLayout" Target="../slideLayouts/slideLayout306.xml"/><Relationship Id="rId19" Type="http://schemas.openxmlformats.org/officeDocument/2006/relationships/slideLayout" Target="../slideLayouts/slideLayout315.xml"/><Relationship Id="rId31" Type="http://schemas.openxmlformats.org/officeDocument/2006/relationships/slideLayout" Target="../slideLayouts/slideLayout327.xml"/><Relationship Id="rId4" Type="http://schemas.openxmlformats.org/officeDocument/2006/relationships/slideLayout" Target="../slideLayouts/slideLayout300.xml"/><Relationship Id="rId9" Type="http://schemas.openxmlformats.org/officeDocument/2006/relationships/slideLayout" Target="../slideLayouts/slideLayout305.xml"/><Relationship Id="rId14" Type="http://schemas.openxmlformats.org/officeDocument/2006/relationships/slideLayout" Target="../slideLayouts/slideLayout310.xml"/><Relationship Id="rId22" Type="http://schemas.openxmlformats.org/officeDocument/2006/relationships/slideLayout" Target="../slideLayouts/slideLayout318.xml"/><Relationship Id="rId27" Type="http://schemas.openxmlformats.org/officeDocument/2006/relationships/slideLayout" Target="../slideLayouts/slideLayout323.xml"/><Relationship Id="rId30" Type="http://schemas.openxmlformats.org/officeDocument/2006/relationships/slideLayout" Target="../slideLayouts/slideLayout326.xml"/><Relationship Id="rId35" Type="http://schemas.openxmlformats.org/officeDocument/2006/relationships/slideLayout" Target="../slideLayouts/slideLayout331.xml"/><Relationship Id="rId8" Type="http://schemas.openxmlformats.org/officeDocument/2006/relationships/slideLayout" Target="../slideLayouts/slideLayout304.xml"/><Relationship Id="rId3" Type="http://schemas.openxmlformats.org/officeDocument/2006/relationships/slideLayout" Target="../slideLayouts/slideLayout299.xml"/></Relationships>
</file>

<file path=ppt/slideMasters/_rels/slideMaster7.xml.rels><?xml version="1.0" encoding="UTF-8" standalone="yes"?>
<Relationships xmlns="http://schemas.openxmlformats.org/package/2006/relationships"><Relationship Id="rId13" Type="http://schemas.openxmlformats.org/officeDocument/2006/relationships/slideLayout" Target="../slideLayouts/slideLayout345.xml"/><Relationship Id="rId18" Type="http://schemas.openxmlformats.org/officeDocument/2006/relationships/slideLayout" Target="../slideLayouts/slideLayout350.xml"/><Relationship Id="rId26" Type="http://schemas.openxmlformats.org/officeDocument/2006/relationships/slideLayout" Target="../slideLayouts/slideLayout358.xml"/><Relationship Id="rId3" Type="http://schemas.openxmlformats.org/officeDocument/2006/relationships/slideLayout" Target="../slideLayouts/slideLayout335.xml"/><Relationship Id="rId21" Type="http://schemas.openxmlformats.org/officeDocument/2006/relationships/slideLayout" Target="../slideLayouts/slideLayout353.xml"/><Relationship Id="rId34" Type="http://schemas.openxmlformats.org/officeDocument/2006/relationships/image" Target="../media/image7.emf"/><Relationship Id="rId7" Type="http://schemas.openxmlformats.org/officeDocument/2006/relationships/slideLayout" Target="../slideLayouts/slideLayout339.xml"/><Relationship Id="rId12" Type="http://schemas.openxmlformats.org/officeDocument/2006/relationships/slideLayout" Target="../slideLayouts/slideLayout344.xml"/><Relationship Id="rId17" Type="http://schemas.openxmlformats.org/officeDocument/2006/relationships/slideLayout" Target="../slideLayouts/slideLayout349.xml"/><Relationship Id="rId25" Type="http://schemas.openxmlformats.org/officeDocument/2006/relationships/slideLayout" Target="../slideLayouts/slideLayout357.xml"/><Relationship Id="rId33" Type="http://schemas.openxmlformats.org/officeDocument/2006/relationships/theme" Target="../theme/theme7.xml"/><Relationship Id="rId2" Type="http://schemas.openxmlformats.org/officeDocument/2006/relationships/slideLayout" Target="../slideLayouts/slideLayout334.xml"/><Relationship Id="rId16" Type="http://schemas.openxmlformats.org/officeDocument/2006/relationships/slideLayout" Target="../slideLayouts/slideLayout348.xml"/><Relationship Id="rId20" Type="http://schemas.openxmlformats.org/officeDocument/2006/relationships/slideLayout" Target="../slideLayouts/slideLayout352.xml"/><Relationship Id="rId29" Type="http://schemas.openxmlformats.org/officeDocument/2006/relationships/slideLayout" Target="../slideLayouts/slideLayout361.xml"/><Relationship Id="rId1" Type="http://schemas.openxmlformats.org/officeDocument/2006/relationships/slideLayout" Target="../slideLayouts/slideLayout333.xml"/><Relationship Id="rId6" Type="http://schemas.openxmlformats.org/officeDocument/2006/relationships/slideLayout" Target="../slideLayouts/slideLayout338.xml"/><Relationship Id="rId11" Type="http://schemas.openxmlformats.org/officeDocument/2006/relationships/slideLayout" Target="../slideLayouts/slideLayout343.xml"/><Relationship Id="rId24" Type="http://schemas.openxmlformats.org/officeDocument/2006/relationships/slideLayout" Target="../slideLayouts/slideLayout356.xml"/><Relationship Id="rId32" Type="http://schemas.openxmlformats.org/officeDocument/2006/relationships/slideLayout" Target="../slideLayouts/slideLayout364.xml"/><Relationship Id="rId5" Type="http://schemas.openxmlformats.org/officeDocument/2006/relationships/slideLayout" Target="../slideLayouts/slideLayout337.xml"/><Relationship Id="rId15" Type="http://schemas.openxmlformats.org/officeDocument/2006/relationships/slideLayout" Target="../slideLayouts/slideLayout347.xml"/><Relationship Id="rId23" Type="http://schemas.openxmlformats.org/officeDocument/2006/relationships/slideLayout" Target="../slideLayouts/slideLayout355.xml"/><Relationship Id="rId28" Type="http://schemas.openxmlformats.org/officeDocument/2006/relationships/slideLayout" Target="../slideLayouts/slideLayout360.xml"/><Relationship Id="rId10" Type="http://schemas.openxmlformats.org/officeDocument/2006/relationships/slideLayout" Target="../slideLayouts/slideLayout342.xml"/><Relationship Id="rId19" Type="http://schemas.openxmlformats.org/officeDocument/2006/relationships/slideLayout" Target="../slideLayouts/slideLayout351.xml"/><Relationship Id="rId31" Type="http://schemas.openxmlformats.org/officeDocument/2006/relationships/slideLayout" Target="../slideLayouts/slideLayout363.xml"/><Relationship Id="rId4" Type="http://schemas.openxmlformats.org/officeDocument/2006/relationships/slideLayout" Target="../slideLayouts/slideLayout336.xml"/><Relationship Id="rId9" Type="http://schemas.openxmlformats.org/officeDocument/2006/relationships/slideLayout" Target="../slideLayouts/slideLayout341.xml"/><Relationship Id="rId14" Type="http://schemas.openxmlformats.org/officeDocument/2006/relationships/slideLayout" Target="../slideLayouts/slideLayout346.xml"/><Relationship Id="rId22" Type="http://schemas.openxmlformats.org/officeDocument/2006/relationships/slideLayout" Target="../slideLayouts/slideLayout354.xml"/><Relationship Id="rId27" Type="http://schemas.openxmlformats.org/officeDocument/2006/relationships/slideLayout" Target="../slideLayouts/slideLayout359.xml"/><Relationship Id="rId30" Type="http://schemas.openxmlformats.org/officeDocument/2006/relationships/slideLayout" Target="../slideLayouts/slideLayout362.xml"/><Relationship Id="rId8" Type="http://schemas.openxmlformats.org/officeDocument/2006/relationships/slideLayout" Target="../slideLayouts/slideLayout34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372.xml"/><Relationship Id="rId13" Type="http://schemas.openxmlformats.org/officeDocument/2006/relationships/slideLayout" Target="../slideLayouts/slideLayout377.xml"/><Relationship Id="rId3" Type="http://schemas.openxmlformats.org/officeDocument/2006/relationships/slideLayout" Target="../slideLayouts/slideLayout367.xml"/><Relationship Id="rId7" Type="http://schemas.openxmlformats.org/officeDocument/2006/relationships/slideLayout" Target="../slideLayouts/slideLayout371.xml"/><Relationship Id="rId12" Type="http://schemas.openxmlformats.org/officeDocument/2006/relationships/slideLayout" Target="../slideLayouts/slideLayout376.xml"/><Relationship Id="rId17" Type="http://schemas.openxmlformats.org/officeDocument/2006/relationships/slide" Target="../slides/slide2.xml"/><Relationship Id="rId2" Type="http://schemas.openxmlformats.org/officeDocument/2006/relationships/slideLayout" Target="../slideLayouts/slideLayout366.xml"/><Relationship Id="rId16" Type="http://schemas.openxmlformats.org/officeDocument/2006/relationships/image" Target="../media/image34.jpeg"/><Relationship Id="rId1" Type="http://schemas.openxmlformats.org/officeDocument/2006/relationships/slideLayout" Target="../slideLayouts/slideLayout365.xml"/><Relationship Id="rId6" Type="http://schemas.openxmlformats.org/officeDocument/2006/relationships/slideLayout" Target="../slideLayouts/slideLayout370.xml"/><Relationship Id="rId11" Type="http://schemas.openxmlformats.org/officeDocument/2006/relationships/slideLayout" Target="../slideLayouts/slideLayout375.xml"/><Relationship Id="rId5" Type="http://schemas.openxmlformats.org/officeDocument/2006/relationships/slideLayout" Target="../slideLayouts/slideLayout369.xml"/><Relationship Id="rId15" Type="http://schemas.openxmlformats.org/officeDocument/2006/relationships/theme" Target="../theme/theme8.xml"/><Relationship Id="rId10" Type="http://schemas.openxmlformats.org/officeDocument/2006/relationships/slideLayout" Target="../slideLayouts/slideLayout374.xml"/><Relationship Id="rId4" Type="http://schemas.openxmlformats.org/officeDocument/2006/relationships/slideLayout" Target="../slideLayouts/slideLayout368.xml"/><Relationship Id="rId9" Type="http://schemas.openxmlformats.org/officeDocument/2006/relationships/slideLayout" Target="../slideLayouts/slideLayout373.xml"/><Relationship Id="rId14" Type="http://schemas.openxmlformats.org/officeDocument/2006/relationships/slideLayout" Target="../slideLayouts/slideLayout37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8"/>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1" y="1189179"/>
            <a:ext cx="11653520" cy="2093394"/>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p:cNvPicPr>
          <p:nvPr userDrawn="1"/>
        </p:nvPicPr>
        <p:blipFill>
          <a:blip r:embed="rId28" cstate="print">
            <a:extLst>
              <a:ext uri="{28A0092B-C50C-407E-A947-70E740481C1C}">
                <a14:useLocalDpi xmlns:a14="http://schemas.microsoft.com/office/drawing/2010/main"/>
              </a:ext>
            </a:extLst>
          </a:blip>
          <a:stretch>
            <a:fillRect/>
          </a:stretch>
        </p:blipFill>
        <p:spPr>
          <a:xfrm rot="5400000">
            <a:off x="11282114" y="1186678"/>
            <a:ext cx="3532349" cy="1159001"/>
          </a:xfrm>
          <a:prstGeom prst="rect">
            <a:avLst/>
          </a:prstGeom>
        </p:spPr>
      </p:pic>
      <p:sp>
        <p:nvSpPr>
          <p:cNvPr id="11" name="TextBox 10"/>
          <p:cNvSpPr txBox="1"/>
          <p:nvPr userDrawn="1"/>
        </p:nvSpPr>
        <p:spPr>
          <a:xfrm rot="5400000">
            <a:off x="11933900" y="1190206"/>
            <a:ext cx="3708781" cy="946484"/>
          </a:xfrm>
          <a:prstGeom prst="rect">
            <a:avLst/>
          </a:prstGeom>
          <a:noFill/>
        </p:spPr>
        <p:txBody>
          <a:bodyPr wrap="square" lIns="182880" tIns="146304" rIns="182880" bIns="146304" rtlCol="0">
            <a:noAutofit/>
          </a:bodyPr>
          <a:lstStyle/>
          <a:p>
            <a:pPr marL="0" indent="0">
              <a:spcAft>
                <a:spcPts val="600"/>
              </a:spcAft>
              <a:buSzPct val="70000"/>
              <a:buFontTx/>
              <a:buNone/>
            </a:pPr>
            <a:r>
              <a:rPr lang="en-US" sz="1800" spc="-71">
                <a:gradFill>
                  <a:gsLst>
                    <a:gs pos="2917">
                      <a:schemeClr val="tx1"/>
                    </a:gs>
                    <a:gs pos="30000">
                      <a:schemeClr val="tx1"/>
                    </a:gs>
                  </a:gsLst>
                  <a:lin ang="5400000" scaled="0"/>
                </a:gradFill>
              </a:rPr>
              <a:t>Microsoft</a:t>
            </a:r>
            <a:r>
              <a:rPr lang="en-US" sz="1800" spc="-71" baseline="0">
                <a:gradFill>
                  <a:gsLst>
                    <a:gs pos="2917">
                      <a:schemeClr val="tx1"/>
                    </a:gs>
                    <a:gs pos="30000">
                      <a:schemeClr val="tx1"/>
                    </a:gs>
                  </a:gsLst>
                  <a:lin ang="5400000" scaled="0"/>
                </a:gradFill>
              </a:rPr>
              <a:t> Color Palette</a:t>
            </a:r>
            <a:endParaRPr lang="en-US" sz="1800" spc="-71">
              <a:gradFill>
                <a:gsLst>
                  <a:gs pos="2917">
                    <a:schemeClr val="tx1"/>
                  </a:gs>
                  <a:gs pos="30000">
                    <a:schemeClr val="tx1"/>
                  </a:gs>
                </a:gsLst>
                <a:lin ang="5400000" scaled="0"/>
              </a:gradFill>
            </a:endParaRPr>
          </a:p>
        </p:txBody>
      </p:sp>
      <p:sp>
        <p:nvSpPr>
          <p:cNvPr id="12" name="TextBox 11"/>
          <p:cNvSpPr txBox="1"/>
          <p:nvPr userDrawn="1"/>
        </p:nvSpPr>
        <p:spPr>
          <a:xfrm rot="5400000">
            <a:off x="12880384" y="4913503"/>
            <a:ext cx="3708781" cy="946484"/>
          </a:xfrm>
          <a:prstGeom prst="rect">
            <a:avLst/>
          </a:prstGeom>
          <a:noFill/>
        </p:spPr>
        <p:txBody>
          <a:bodyPr wrap="square" lIns="182880" tIns="146304" rIns="182880" bIns="146304" rtlCol="0">
            <a:noAutofit/>
          </a:bodyPr>
          <a:lstStyle/>
          <a:p>
            <a:pPr marL="0" indent="0">
              <a:spcAft>
                <a:spcPts val="600"/>
              </a:spcAft>
              <a:buSzPct val="70000"/>
              <a:buFontTx/>
              <a:buNone/>
            </a:pPr>
            <a:r>
              <a:rPr lang="en-US" sz="1800" spc="-71">
                <a:gradFill>
                  <a:gsLst>
                    <a:gs pos="2917">
                      <a:schemeClr val="tx1"/>
                    </a:gs>
                    <a:gs pos="30000">
                      <a:schemeClr val="tx1"/>
                    </a:gs>
                  </a:gsLst>
                  <a:lin ang="5400000" scaled="0"/>
                </a:gradFill>
              </a:rPr>
              <a:t>WWLP</a:t>
            </a:r>
            <a:r>
              <a:rPr lang="en-US" sz="1800" spc="-71" baseline="0">
                <a:gradFill>
                  <a:gsLst>
                    <a:gs pos="2917">
                      <a:schemeClr val="tx1"/>
                    </a:gs>
                    <a:gs pos="30000">
                      <a:schemeClr val="tx1"/>
                    </a:gs>
                  </a:gsLst>
                  <a:lin ang="5400000" scaled="0"/>
                </a:gradFill>
              </a:rPr>
              <a:t> Color Palette</a:t>
            </a:r>
            <a:endParaRPr lang="en-US" sz="1800" spc="-71">
              <a:gradFill>
                <a:gsLst>
                  <a:gs pos="2917">
                    <a:schemeClr val="tx1"/>
                  </a:gs>
                  <a:gs pos="30000">
                    <a:schemeClr val="tx1"/>
                  </a:gs>
                </a:gsLst>
                <a:lin ang="5400000" scaled="0"/>
              </a:gradFill>
            </a:endParaRPr>
          </a:p>
        </p:txBody>
      </p:sp>
      <p:pic>
        <p:nvPicPr>
          <p:cNvPr id="13" name="Picture 12"/>
          <p:cNvPicPr>
            <a:picLocks noChangeAspect="1"/>
          </p:cNvPicPr>
          <p:nvPr userDrawn="1"/>
        </p:nvPicPr>
        <p:blipFill>
          <a:blip r:embed="rId29">
            <a:extLst>
              <a:ext uri="{28A0092B-C50C-407E-A947-70E740481C1C}">
                <a14:useLocalDpi xmlns:a14="http://schemas.microsoft.com/office/drawing/2010/main"/>
              </a:ext>
            </a:extLst>
          </a:blip>
          <a:stretch>
            <a:fillRect/>
          </a:stretch>
        </p:blipFill>
        <p:spPr>
          <a:xfrm rot="5400000">
            <a:off x="11913304" y="4216698"/>
            <a:ext cx="3165408" cy="2108304"/>
          </a:xfrm>
          <a:prstGeom prst="rect">
            <a:avLst/>
          </a:prstGeom>
        </p:spPr>
      </p:pic>
      <p:sp>
        <p:nvSpPr>
          <p:cNvPr id="16" name="Footer Placeholder 2"/>
          <p:cNvSpPr>
            <a:spLocks noGrp="1"/>
          </p:cNvSpPr>
          <p:nvPr>
            <p:ph type="ftr" sz="quarter" idx="3"/>
          </p:nvPr>
        </p:nvSpPr>
        <p:spPr>
          <a:xfrm>
            <a:off x="696690" y="6322759"/>
            <a:ext cx="7263319" cy="364224"/>
          </a:xfrm>
          <a:prstGeom prst="rect">
            <a:avLst/>
          </a:prstGeom>
        </p:spPr>
        <p:txBody>
          <a:bodyPr/>
          <a:lstStyle>
            <a:lvl1pPr>
              <a:defRPr sz="1200">
                <a:solidFill>
                  <a:srgbClr val="737373"/>
                </a:solidFill>
              </a:defRPr>
            </a:lvl1pPr>
          </a:lstStyle>
          <a:p>
            <a:r>
              <a:rPr lang="en-US"/>
              <a:t>Microsoft Confidential. For partner use only.</a:t>
            </a:r>
          </a:p>
        </p:txBody>
      </p:sp>
      <p:sp>
        <p:nvSpPr>
          <p:cNvPr id="17" name="Slide Number Placeholder 3"/>
          <p:cNvSpPr>
            <a:spLocks noGrp="1"/>
          </p:cNvSpPr>
          <p:nvPr>
            <p:ph type="sldNum" sz="quarter" idx="4"/>
          </p:nvPr>
        </p:nvSpPr>
        <p:spPr>
          <a:xfrm>
            <a:off x="269243" y="6322762"/>
            <a:ext cx="427447" cy="364225"/>
          </a:xfrm>
          <a:prstGeom prst="rect">
            <a:avLst/>
          </a:prstGeom>
        </p:spPr>
        <p:txBody>
          <a:bodyPr/>
          <a:lstStyle>
            <a:lvl1pPr>
              <a:defRPr sz="1200">
                <a:solidFill>
                  <a:srgbClr val="737373"/>
                </a:solidFill>
              </a:defRPr>
            </a:lvl1pPr>
          </a:lstStyle>
          <a:p>
            <a:fld id="{894E8EF0-91FF-4791-8529-F57CE0475C15}" type="slidenum">
              <a:rPr lang="en-US" smtClean="0"/>
              <a:pPr/>
              <a:t>‹#›</a:t>
            </a:fld>
            <a:endParaRPr lang="en-US"/>
          </a:p>
        </p:txBody>
      </p:sp>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82" r:id="rId1"/>
    <p:sldLayoutId id="2147484268" r:id="rId2"/>
    <p:sldLayoutId id="2147484283" r:id="rId3"/>
    <p:sldLayoutId id="2147484284" r:id="rId4"/>
    <p:sldLayoutId id="2147484285" r:id="rId5"/>
    <p:sldLayoutId id="2147484265" r:id="rId6"/>
    <p:sldLayoutId id="2147484234" r:id="rId7"/>
    <p:sldLayoutId id="2147484292" r:id="rId8"/>
    <p:sldLayoutId id="2147484228" r:id="rId9"/>
    <p:sldLayoutId id="2147484260" r:id="rId10"/>
    <p:sldLayoutId id="2147484262" r:id="rId11"/>
    <p:sldLayoutId id="2147484288" r:id="rId12"/>
    <p:sldLayoutId id="2147484235" r:id="rId13"/>
    <p:sldLayoutId id="2147484266" r:id="rId14"/>
    <p:sldLayoutId id="2147484270" r:id="rId15"/>
    <p:sldLayoutId id="2147484286" r:id="rId16"/>
    <p:sldLayoutId id="2147484271" r:id="rId17"/>
    <p:sldLayoutId id="2147484293" r:id="rId18"/>
    <p:sldLayoutId id="2147484289" r:id="rId19"/>
    <p:sldLayoutId id="2147484276" r:id="rId20"/>
    <p:sldLayoutId id="2147484277" r:id="rId21"/>
    <p:sldLayoutId id="2147484278" r:id="rId22"/>
    <p:sldLayoutId id="2147484279" r:id="rId23"/>
    <p:sldLayoutId id="2147484242" r:id="rId24"/>
    <p:sldLayoutId id="2147484244" r:id="rId25"/>
    <p:sldLayoutId id="2147484252" r:id="rId26"/>
  </p:sldLayoutIdLst>
  <p:transition>
    <p:fade/>
  </p:transition>
  <p:hf hdr="0" dt="0"/>
  <p:txStyles>
    <p:titleStyle>
      <a:lvl1pPr algn="l" defTabSz="932775" rtl="0" eaLnBrk="1" latinLnBrk="0" hangingPunct="1">
        <a:lnSpc>
          <a:spcPct val="90000"/>
        </a:lnSpc>
        <a:spcBef>
          <a:spcPct val="0"/>
        </a:spcBef>
        <a:buNone/>
        <a:defRPr lang="en-US" sz="4800" b="0" kern="1200" cap="none" spc="-103" baseline="0" dirty="0" smtClean="0">
          <a:ln w="3175">
            <a:noFill/>
          </a:ln>
          <a:solidFill>
            <a:srgbClr val="737373"/>
          </a:solidFill>
          <a:effectLst/>
          <a:latin typeface="+mj-lt"/>
          <a:ea typeface="+mn-ea"/>
          <a:cs typeface="Arial" charset="0"/>
        </a:defRPr>
      </a:lvl1pPr>
    </p:titleStyle>
    <p:bodyStyle>
      <a:lvl1pPr marL="0" marR="0" indent="0" algn="l" defTabSz="932775" rtl="0" eaLnBrk="1" fontAlgn="auto" latinLnBrk="0" hangingPunct="1">
        <a:lnSpc>
          <a:spcPct val="90000"/>
        </a:lnSpc>
        <a:spcBef>
          <a:spcPct val="20000"/>
        </a:spcBef>
        <a:spcAft>
          <a:spcPts val="0"/>
        </a:spcAft>
        <a:buClr>
          <a:schemeClr val="accent2"/>
        </a:buClr>
        <a:buSzPct val="70000"/>
        <a:buFontTx/>
        <a:buNone/>
        <a:tabLst/>
        <a:defRPr sz="4000" kern="1200" spc="0" baseline="0">
          <a:solidFill>
            <a:schemeClr val="tx1"/>
          </a:solidFill>
          <a:latin typeface="+mj-lt"/>
          <a:ea typeface="+mn-ea"/>
          <a:cs typeface="+mn-cs"/>
        </a:defRPr>
      </a:lvl1pPr>
      <a:lvl2pPr marL="342910" marR="0" indent="0" algn="l" defTabSz="932775" rtl="0" eaLnBrk="1" fontAlgn="auto" latinLnBrk="0" hangingPunct="1">
        <a:lnSpc>
          <a:spcPct val="90000"/>
        </a:lnSpc>
        <a:spcBef>
          <a:spcPct val="20000"/>
        </a:spcBef>
        <a:spcAft>
          <a:spcPts val="0"/>
        </a:spcAft>
        <a:buClr>
          <a:schemeClr val="accent2"/>
        </a:buClr>
        <a:buSzPct val="90000"/>
        <a:buFontTx/>
        <a:buNone/>
        <a:tabLst/>
        <a:defRPr sz="2401" kern="1200" spc="0" baseline="0">
          <a:solidFill>
            <a:schemeClr val="tx1"/>
          </a:solidFill>
          <a:latin typeface="+mn-lt"/>
          <a:ea typeface="+mn-ea"/>
          <a:cs typeface="+mn-cs"/>
        </a:defRPr>
      </a:lvl2pPr>
      <a:lvl3pPr marL="571522" marR="0" indent="0" algn="l" defTabSz="932775" rtl="0" eaLnBrk="1" fontAlgn="auto" latinLnBrk="0" hangingPunct="1">
        <a:lnSpc>
          <a:spcPct val="90000"/>
        </a:lnSpc>
        <a:spcBef>
          <a:spcPct val="20000"/>
        </a:spcBef>
        <a:spcAft>
          <a:spcPts val="0"/>
        </a:spcAft>
        <a:buClr>
          <a:schemeClr val="accent2"/>
        </a:buClr>
        <a:buSzPct val="90000"/>
        <a:buFontTx/>
        <a:buNone/>
        <a:tabLst/>
        <a:defRPr sz="2001" kern="1200" spc="0" baseline="0">
          <a:solidFill>
            <a:schemeClr val="tx1"/>
          </a:solidFill>
          <a:latin typeface="+mn-lt"/>
          <a:ea typeface="+mn-ea"/>
          <a:cs typeface="+mn-cs"/>
        </a:defRPr>
      </a:lvl3pPr>
      <a:lvl4pPr marL="800128" marR="0" indent="0" algn="l" defTabSz="932775" rtl="0" eaLnBrk="1" fontAlgn="auto" latinLnBrk="0" hangingPunct="1">
        <a:lnSpc>
          <a:spcPct val="90000"/>
        </a:lnSpc>
        <a:spcBef>
          <a:spcPct val="20000"/>
        </a:spcBef>
        <a:spcAft>
          <a:spcPts val="0"/>
        </a:spcAft>
        <a:buClr>
          <a:schemeClr val="accent2"/>
        </a:buClr>
        <a:buSzPct val="90000"/>
        <a:buFontTx/>
        <a:buNone/>
        <a:tabLst/>
        <a:defRPr sz="1801" kern="1200" spc="0" baseline="0">
          <a:solidFill>
            <a:schemeClr val="tx1"/>
          </a:solidFill>
          <a:latin typeface="+mn-lt"/>
          <a:ea typeface="+mn-ea"/>
          <a:cs typeface="+mn-cs"/>
        </a:defRPr>
      </a:lvl4pPr>
      <a:lvl5pPr marL="1028737" marR="0" indent="0" algn="l" defTabSz="932775" rtl="0" eaLnBrk="1" fontAlgn="auto" latinLnBrk="0" hangingPunct="1">
        <a:lnSpc>
          <a:spcPct val="90000"/>
        </a:lnSpc>
        <a:spcBef>
          <a:spcPct val="20000"/>
        </a:spcBef>
        <a:spcAft>
          <a:spcPts val="0"/>
        </a:spcAft>
        <a:buClr>
          <a:schemeClr val="accent2"/>
        </a:buClr>
        <a:buSzPct val="90000"/>
        <a:buFontTx/>
        <a:buNone/>
        <a:tabLst/>
        <a:defRPr sz="1801" kern="1200" spc="0" baseline="0">
          <a:solidFill>
            <a:schemeClr val="tx1"/>
          </a:solidFill>
          <a:latin typeface="+mn-lt"/>
          <a:ea typeface="+mn-ea"/>
          <a:cs typeface="+mn-cs"/>
        </a:defRPr>
      </a:lvl5pPr>
      <a:lvl6pPr marL="2565132" indent="-233196" algn="l" defTabSz="932775" rtl="0" eaLnBrk="1" latinLnBrk="0" hangingPunct="1">
        <a:spcBef>
          <a:spcPct val="20000"/>
        </a:spcBef>
        <a:buFont typeface="Arial" pitchFamily="34" charset="0"/>
        <a:buChar char="•"/>
        <a:defRPr sz="2001" kern="1200">
          <a:solidFill>
            <a:schemeClr val="tx1"/>
          </a:solidFill>
          <a:latin typeface="+mn-lt"/>
          <a:ea typeface="+mn-ea"/>
          <a:cs typeface="+mn-cs"/>
        </a:defRPr>
      </a:lvl6pPr>
      <a:lvl7pPr marL="3031519" indent="-233196" algn="l" defTabSz="932775" rtl="0" eaLnBrk="1" latinLnBrk="0" hangingPunct="1">
        <a:spcBef>
          <a:spcPct val="20000"/>
        </a:spcBef>
        <a:buFont typeface="Arial" pitchFamily="34" charset="0"/>
        <a:buChar char="•"/>
        <a:defRPr sz="2001" kern="1200">
          <a:solidFill>
            <a:schemeClr val="tx1"/>
          </a:solidFill>
          <a:latin typeface="+mn-lt"/>
          <a:ea typeface="+mn-ea"/>
          <a:cs typeface="+mn-cs"/>
        </a:defRPr>
      </a:lvl7pPr>
      <a:lvl8pPr marL="3497907" indent="-233196" algn="l" defTabSz="932775" rtl="0" eaLnBrk="1" latinLnBrk="0" hangingPunct="1">
        <a:spcBef>
          <a:spcPct val="20000"/>
        </a:spcBef>
        <a:buFont typeface="Arial" pitchFamily="34" charset="0"/>
        <a:buChar char="•"/>
        <a:defRPr sz="2001" kern="1200">
          <a:solidFill>
            <a:schemeClr val="tx1"/>
          </a:solidFill>
          <a:latin typeface="+mn-lt"/>
          <a:ea typeface="+mn-ea"/>
          <a:cs typeface="+mn-cs"/>
        </a:defRPr>
      </a:lvl8pPr>
      <a:lvl9pPr marL="3964297" indent="-233196" algn="l" defTabSz="932775" rtl="0" eaLnBrk="1" latinLnBrk="0" hangingPunct="1">
        <a:spcBef>
          <a:spcPct val="20000"/>
        </a:spcBef>
        <a:buFont typeface="Arial" pitchFamily="34" charset="0"/>
        <a:buChar char="•"/>
        <a:defRPr sz="2001" kern="1200">
          <a:solidFill>
            <a:schemeClr val="tx1"/>
          </a:solidFill>
          <a:latin typeface="+mn-lt"/>
          <a:ea typeface="+mn-ea"/>
          <a:cs typeface="+mn-cs"/>
        </a:defRPr>
      </a:lvl9pPr>
    </p:bodyStyle>
    <p:otherStyle>
      <a:defPPr>
        <a:defRPr lang="en-US"/>
      </a:defPPr>
      <a:lvl1pPr marL="0" algn="l" defTabSz="932775" rtl="0" eaLnBrk="1" latinLnBrk="0" hangingPunct="1">
        <a:defRPr sz="1801" kern="1200">
          <a:solidFill>
            <a:schemeClr val="tx1"/>
          </a:solidFill>
          <a:latin typeface="+mn-lt"/>
          <a:ea typeface="+mn-ea"/>
          <a:cs typeface="+mn-cs"/>
        </a:defRPr>
      </a:lvl1pPr>
      <a:lvl2pPr marL="466388" algn="l" defTabSz="932775" rtl="0" eaLnBrk="1" latinLnBrk="0" hangingPunct="1">
        <a:defRPr sz="1801" kern="1200">
          <a:solidFill>
            <a:schemeClr val="tx1"/>
          </a:solidFill>
          <a:latin typeface="+mn-lt"/>
          <a:ea typeface="+mn-ea"/>
          <a:cs typeface="+mn-cs"/>
        </a:defRPr>
      </a:lvl2pPr>
      <a:lvl3pPr marL="932775" algn="l" defTabSz="932775" rtl="0" eaLnBrk="1" latinLnBrk="0" hangingPunct="1">
        <a:defRPr sz="1801" kern="1200">
          <a:solidFill>
            <a:schemeClr val="tx1"/>
          </a:solidFill>
          <a:latin typeface="+mn-lt"/>
          <a:ea typeface="+mn-ea"/>
          <a:cs typeface="+mn-cs"/>
        </a:defRPr>
      </a:lvl3pPr>
      <a:lvl4pPr marL="1399162" algn="l" defTabSz="932775" rtl="0" eaLnBrk="1" latinLnBrk="0" hangingPunct="1">
        <a:defRPr sz="1801" kern="1200">
          <a:solidFill>
            <a:schemeClr val="tx1"/>
          </a:solidFill>
          <a:latin typeface="+mn-lt"/>
          <a:ea typeface="+mn-ea"/>
          <a:cs typeface="+mn-cs"/>
        </a:defRPr>
      </a:lvl4pPr>
      <a:lvl5pPr marL="1865551" algn="l" defTabSz="932775" rtl="0" eaLnBrk="1" latinLnBrk="0" hangingPunct="1">
        <a:defRPr sz="1801" kern="1200">
          <a:solidFill>
            <a:schemeClr val="tx1"/>
          </a:solidFill>
          <a:latin typeface="+mn-lt"/>
          <a:ea typeface="+mn-ea"/>
          <a:cs typeface="+mn-cs"/>
        </a:defRPr>
      </a:lvl5pPr>
      <a:lvl6pPr marL="2331940" algn="l" defTabSz="932775" rtl="0" eaLnBrk="1" latinLnBrk="0" hangingPunct="1">
        <a:defRPr sz="1801" kern="1200">
          <a:solidFill>
            <a:schemeClr val="tx1"/>
          </a:solidFill>
          <a:latin typeface="+mn-lt"/>
          <a:ea typeface="+mn-ea"/>
          <a:cs typeface="+mn-cs"/>
        </a:defRPr>
      </a:lvl6pPr>
      <a:lvl7pPr marL="2798327" algn="l" defTabSz="932775" rtl="0" eaLnBrk="1" latinLnBrk="0" hangingPunct="1">
        <a:defRPr sz="1801" kern="1200">
          <a:solidFill>
            <a:schemeClr val="tx1"/>
          </a:solidFill>
          <a:latin typeface="+mn-lt"/>
          <a:ea typeface="+mn-ea"/>
          <a:cs typeface="+mn-cs"/>
        </a:defRPr>
      </a:lvl7pPr>
      <a:lvl8pPr marL="3264713" algn="l" defTabSz="932775" rtl="0" eaLnBrk="1" latinLnBrk="0" hangingPunct="1">
        <a:defRPr sz="1801" kern="1200">
          <a:solidFill>
            <a:schemeClr val="tx1"/>
          </a:solidFill>
          <a:latin typeface="+mn-lt"/>
          <a:ea typeface="+mn-ea"/>
          <a:cs typeface="+mn-cs"/>
        </a:defRPr>
      </a:lvl8pPr>
      <a:lvl9pPr marL="3731103" algn="l" defTabSz="932775" rtl="0" eaLnBrk="1" latinLnBrk="0" hangingPunct="1">
        <a:defRPr sz="180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45078C-A072-4FD3-AA63-A92AABEE73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de-AT"/>
          </a:p>
        </p:txBody>
      </p:sp>
      <p:sp>
        <p:nvSpPr>
          <p:cNvPr id="3" name="Text Placeholder 2">
            <a:extLst>
              <a:ext uri="{FF2B5EF4-FFF2-40B4-BE49-F238E27FC236}">
                <a16:creationId xmlns:a16="http://schemas.microsoft.com/office/drawing/2014/main" id="{B8260E47-56D1-417D-AD7C-AC741EC9C4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4" name="Date Placeholder 3">
            <a:extLst>
              <a:ext uri="{FF2B5EF4-FFF2-40B4-BE49-F238E27FC236}">
                <a16:creationId xmlns:a16="http://schemas.microsoft.com/office/drawing/2014/main" id="{25039BF8-2076-4798-BB12-224560D287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CB11D4-4DEE-4EF6-8CE6-2F99C891F258}" type="datetimeFigureOut">
              <a:rPr lang="de-AT" smtClean="0"/>
              <a:t>31.01.2023</a:t>
            </a:fld>
            <a:endParaRPr lang="de-AT"/>
          </a:p>
        </p:txBody>
      </p:sp>
      <p:sp>
        <p:nvSpPr>
          <p:cNvPr id="5" name="Footer Placeholder 4">
            <a:extLst>
              <a:ext uri="{FF2B5EF4-FFF2-40B4-BE49-F238E27FC236}">
                <a16:creationId xmlns:a16="http://schemas.microsoft.com/office/drawing/2014/main" id="{0C8DFEC0-6687-4026-9339-CC4E8EB0FBF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Slide Number Placeholder 5">
            <a:extLst>
              <a:ext uri="{FF2B5EF4-FFF2-40B4-BE49-F238E27FC236}">
                <a16:creationId xmlns:a16="http://schemas.microsoft.com/office/drawing/2014/main" id="{F1D678A7-89AF-4454-BF2A-34811C6559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AB5FD6-F28C-4C22-9FAB-3435F612BFC3}" type="slidenum">
              <a:rPr lang="de-AT" smtClean="0"/>
              <a:t>‹#›</a:t>
            </a:fld>
            <a:endParaRPr lang="de-AT"/>
          </a:p>
        </p:txBody>
      </p:sp>
    </p:spTree>
    <p:extLst>
      <p:ext uri="{BB962C8B-B14F-4D97-AF65-F5344CB8AC3E}">
        <p14:creationId xmlns:p14="http://schemas.microsoft.com/office/powerpoint/2010/main" val="1657914926"/>
      </p:ext>
    </p:extLst>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 id="214748431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115" cstate="hqprint">
            <a:extLst>
              <a:ext uri="{28A0092B-C50C-407E-A947-70E740481C1C}">
                <a14:useLocalDpi xmlns:a14="http://schemas.microsoft.com/office/drawing/2010/main"/>
              </a:ext>
            </a:extLst>
          </a:blip>
          <a:srcRect l="762"/>
          <a:stretch/>
        </p:blipFill>
        <p:spPr>
          <a:xfrm rot="5400000">
            <a:off x="9509760" y="2843773"/>
            <a:ext cx="6858000" cy="1170455"/>
          </a:xfrm>
          <a:prstGeom prst="rect">
            <a:avLst/>
          </a:prstGeom>
        </p:spPr>
      </p:pic>
    </p:spTree>
    <p:extLst>
      <p:ext uri="{BB962C8B-B14F-4D97-AF65-F5344CB8AC3E}">
        <p14:creationId xmlns:p14="http://schemas.microsoft.com/office/powerpoint/2010/main" val="861975500"/>
      </p:ext>
    </p:extLst>
  </p:cSld>
  <p:clrMap bg1="lt1" tx1="dk1" bg2="lt2" tx2="dk2" accent1="accent1" accent2="accent2" accent3="accent3" accent4="accent4" accent5="accent5" accent6="accent6" hlink="hlink" folHlink="folHlink"/>
  <p:sldLayoutIdLst>
    <p:sldLayoutId id="2147484313" r:id="rId1"/>
    <p:sldLayoutId id="2147484314" r:id="rId2"/>
    <p:sldLayoutId id="2147484315" r:id="rId3"/>
    <p:sldLayoutId id="2147484316" r:id="rId4"/>
    <p:sldLayoutId id="2147484317" r:id="rId5"/>
    <p:sldLayoutId id="2147484318" r:id="rId6"/>
    <p:sldLayoutId id="2147484319" r:id="rId7"/>
    <p:sldLayoutId id="2147484320" r:id="rId8"/>
    <p:sldLayoutId id="2147484321" r:id="rId9"/>
    <p:sldLayoutId id="2147484322" r:id="rId10"/>
    <p:sldLayoutId id="2147484323" r:id="rId11"/>
    <p:sldLayoutId id="2147484324" r:id="rId12"/>
    <p:sldLayoutId id="2147484325" r:id="rId13"/>
    <p:sldLayoutId id="2147484326" r:id="rId14"/>
    <p:sldLayoutId id="2147484327" r:id="rId15"/>
    <p:sldLayoutId id="2147484328" r:id="rId16"/>
    <p:sldLayoutId id="2147484329" r:id="rId17"/>
    <p:sldLayoutId id="2147484330" r:id="rId18"/>
    <p:sldLayoutId id="2147484331" r:id="rId19"/>
    <p:sldLayoutId id="2147484332" r:id="rId20"/>
    <p:sldLayoutId id="2147484333" r:id="rId21"/>
    <p:sldLayoutId id="2147484334" r:id="rId22"/>
    <p:sldLayoutId id="2147484335" r:id="rId23"/>
    <p:sldLayoutId id="2147484336" r:id="rId24"/>
    <p:sldLayoutId id="2147484337" r:id="rId25"/>
    <p:sldLayoutId id="2147484338" r:id="rId26"/>
    <p:sldLayoutId id="2147484339" r:id="rId27"/>
    <p:sldLayoutId id="2147484340" r:id="rId28"/>
    <p:sldLayoutId id="2147484341" r:id="rId29"/>
    <p:sldLayoutId id="2147484342" r:id="rId30"/>
    <p:sldLayoutId id="2147484343" r:id="rId31"/>
    <p:sldLayoutId id="2147484344" r:id="rId32"/>
    <p:sldLayoutId id="2147484345" r:id="rId33"/>
    <p:sldLayoutId id="2147484346" r:id="rId34"/>
    <p:sldLayoutId id="2147484347" r:id="rId35"/>
    <p:sldLayoutId id="2147484348" r:id="rId36"/>
    <p:sldLayoutId id="2147484349" r:id="rId37"/>
    <p:sldLayoutId id="2147484350" r:id="rId38"/>
    <p:sldLayoutId id="2147484351" r:id="rId39"/>
    <p:sldLayoutId id="2147484352" r:id="rId40"/>
    <p:sldLayoutId id="2147484353" r:id="rId41"/>
    <p:sldLayoutId id="2147484354" r:id="rId42"/>
    <p:sldLayoutId id="2147484355" r:id="rId43"/>
    <p:sldLayoutId id="2147484356" r:id="rId44"/>
    <p:sldLayoutId id="2147484357" r:id="rId45"/>
    <p:sldLayoutId id="2147484358" r:id="rId46"/>
    <p:sldLayoutId id="2147484359" r:id="rId47"/>
    <p:sldLayoutId id="2147484360" r:id="rId48"/>
    <p:sldLayoutId id="2147484361" r:id="rId49"/>
    <p:sldLayoutId id="2147484362" r:id="rId50"/>
    <p:sldLayoutId id="2147484363" r:id="rId51"/>
    <p:sldLayoutId id="2147484364" r:id="rId52"/>
    <p:sldLayoutId id="2147484365" r:id="rId53"/>
    <p:sldLayoutId id="2147484366" r:id="rId54"/>
    <p:sldLayoutId id="2147484367" r:id="rId55"/>
    <p:sldLayoutId id="2147484368" r:id="rId56"/>
    <p:sldLayoutId id="2147484369" r:id="rId57"/>
    <p:sldLayoutId id="2147484370" r:id="rId58"/>
    <p:sldLayoutId id="2147484371" r:id="rId59"/>
    <p:sldLayoutId id="2147484372" r:id="rId60"/>
    <p:sldLayoutId id="2147484373" r:id="rId61"/>
    <p:sldLayoutId id="2147484374" r:id="rId62"/>
    <p:sldLayoutId id="2147484375" r:id="rId63"/>
    <p:sldLayoutId id="2147484376" r:id="rId64"/>
    <p:sldLayoutId id="2147484377" r:id="rId65"/>
    <p:sldLayoutId id="2147484378" r:id="rId66"/>
    <p:sldLayoutId id="2147484379" r:id="rId67"/>
    <p:sldLayoutId id="2147484380" r:id="rId68"/>
    <p:sldLayoutId id="2147484381" r:id="rId69"/>
    <p:sldLayoutId id="2147484382" r:id="rId70"/>
    <p:sldLayoutId id="2147484383" r:id="rId71"/>
    <p:sldLayoutId id="2147484384" r:id="rId72"/>
    <p:sldLayoutId id="2147484385" r:id="rId73"/>
    <p:sldLayoutId id="2147484386" r:id="rId74"/>
    <p:sldLayoutId id="2147484387" r:id="rId75"/>
    <p:sldLayoutId id="2147484388" r:id="rId76"/>
    <p:sldLayoutId id="2147484389" r:id="rId77"/>
    <p:sldLayoutId id="2147484390" r:id="rId78"/>
    <p:sldLayoutId id="2147484391" r:id="rId79"/>
    <p:sldLayoutId id="2147484392" r:id="rId80"/>
    <p:sldLayoutId id="2147484393" r:id="rId81"/>
    <p:sldLayoutId id="2147484394" r:id="rId82"/>
    <p:sldLayoutId id="2147484395" r:id="rId83"/>
    <p:sldLayoutId id="2147484396" r:id="rId84"/>
    <p:sldLayoutId id="2147484397" r:id="rId85"/>
    <p:sldLayoutId id="2147484398" r:id="rId86"/>
    <p:sldLayoutId id="2147484399" r:id="rId87"/>
    <p:sldLayoutId id="2147484400" r:id="rId88"/>
    <p:sldLayoutId id="2147484401" r:id="rId89"/>
    <p:sldLayoutId id="2147484402" r:id="rId90"/>
    <p:sldLayoutId id="2147484403" r:id="rId91"/>
    <p:sldLayoutId id="2147484404" r:id="rId92"/>
    <p:sldLayoutId id="2147484405" r:id="rId93"/>
    <p:sldLayoutId id="2147484406" r:id="rId94"/>
    <p:sldLayoutId id="2147484407" r:id="rId95"/>
    <p:sldLayoutId id="2147484408" r:id="rId96"/>
    <p:sldLayoutId id="2147484409" r:id="rId97"/>
    <p:sldLayoutId id="2147484410" r:id="rId98"/>
    <p:sldLayoutId id="2147484411" r:id="rId99"/>
    <p:sldLayoutId id="2147484412" r:id="rId100"/>
    <p:sldLayoutId id="2147484413" r:id="rId101"/>
    <p:sldLayoutId id="2147484414" r:id="rId102"/>
    <p:sldLayoutId id="2147484415" r:id="rId103"/>
    <p:sldLayoutId id="2147484416" r:id="rId104"/>
    <p:sldLayoutId id="2147484417" r:id="rId105"/>
    <p:sldLayoutId id="2147484418" r:id="rId106"/>
    <p:sldLayoutId id="2147484419" r:id="rId107"/>
    <p:sldLayoutId id="2147484420" r:id="rId108"/>
    <p:sldLayoutId id="2147484421" r:id="rId109"/>
    <p:sldLayoutId id="2147484422" r:id="rId110"/>
    <p:sldLayoutId id="2147484423" r:id="rId111"/>
    <p:sldLayoutId id="2147484424" r:id="rId112"/>
    <p:sldLayoutId id="2147484425" r:id="rId113"/>
  </p:sldLayoutIdLst>
  <p:transition>
    <p:fade/>
  </p:transition>
  <p:hf sldNum="0" hd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115" cstate="hqprint">
            <a:extLst>
              <a:ext uri="{28A0092B-C50C-407E-A947-70E740481C1C}">
                <a14:useLocalDpi xmlns:a14="http://schemas.microsoft.com/office/drawing/2010/main"/>
              </a:ext>
            </a:extLst>
          </a:blip>
          <a:srcRect l="762"/>
          <a:stretch/>
        </p:blipFill>
        <p:spPr>
          <a:xfrm rot="5400000">
            <a:off x="9509760" y="2843773"/>
            <a:ext cx="6858000" cy="1170455"/>
          </a:xfrm>
          <a:prstGeom prst="rect">
            <a:avLst/>
          </a:prstGeom>
        </p:spPr>
      </p:pic>
    </p:spTree>
    <p:extLst>
      <p:ext uri="{BB962C8B-B14F-4D97-AF65-F5344CB8AC3E}">
        <p14:creationId xmlns:p14="http://schemas.microsoft.com/office/powerpoint/2010/main" val="1631815564"/>
      </p:ext>
    </p:extLst>
  </p:cSld>
  <p:clrMap bg1="lt1" tx1="dk1" bg2="lt2" tx2="dk2" accent1="accent1" accent2="accent2" accent3="accent3" accent4="accent4" accent5="accent5" accent6="accent6" hlink="hlink" folHlink="folHlink"/>
  <p:sldLayoutIdLst>
    <p:sldLayoutId id="2147484427" r:id="rId1"/>
    <p:sldLayoutId id="2147484428" r:id="rId2"/>
    <p:sldLayoutId id="2147484429" r:id="rId3"/>
    <p:sldLayoutId id="2147484430" r:id="rId4"/>
    <p:sldLayoutId id="2147484431" r:id="rId5"/>
    <p:sldLayoutId id="2147484432" r:id="rId6"/>
    <p:sldLayoutId id="2147484433" r:id="rId7"/>
    <p:sldLayoutId id="2147484434" r:id="rId8"/>
    <p:sldLayoutId id="2147484435" r:id="rId9"/>
    <p:sldLayoutId id="2147484436" r:id="rId10"/>
    <p:sldLayoutId id="2147484437" r:id="rId11"/>
    <p:sldLayoutId id="2147484438" r:id="rId12"/>
    <p:sldLayoutId id="2147484439" r:id="rId13"/>
    <p:sldLayoutId id="2147484440" r:id="rId14"/>
    <p:sldLayoutId id="2147484441" r:id="rId15"/>
    <p:sldLayoutId id="2147484442" r:id="rId16"/>
    <p:sldLayoutId id="2147484443" r:id="rId17"/>
    <p:sldLayoutId id="2147484444" r:id="rId18"/>
    <p:sldLayoutId id="2147484445" r:id="rId19"/>
    <p:sldLayoutId id="2147484446" r:id="rId20"/>
    <p:sldLayoutId id="2147484447" r:id="rId21"/>
    <p:sldLayoutId id="2147484448" r:id="rId22"/>
    <p:sldLayoutId id="2147484449" r:id="rId23"/>
    <p:sldLayoutId id="2147484450" r:id="rId24"/>
    <p:sldLayoutId id="2147484451" r:id="rId25"/>
    <p:sldLayoutId id="2147484452" r:id="rId26"/>
    <p:sldLayoutId id="2147484453" r:id="rId27"/>
    <p:sldLayoutId id="2147484454" r:id="rId28"/>
    <p:sldLayoutId id="2147484455" r:id="rId29"/>
    <p:sldLayoutId id="2147484456" r:id="rId30"/>
    <p:sldLayoutId id="2147484457" r:id="rId31"/>
    <p:sldLayoutId id="2147484458" r:id="rId32"/>
    <p:sldLayoutId id="2147484459" r:id="rId33"/>
    <p:sldLayoutId id="2147484460" r:id="rId34"/>
    <p:sldLayoutId id="2147484461" r:id="rId35"/>
    <p:sldLayoutId id="2147484462" r:id="rId36"/>
    <p:sldLayoutId id="2147484463" r:id="rId37"/>
    <p:sldLayoutId id="2147484464" r:id="rId38"/>
    <p:sldLayoutId id="2147484465" r:id="rId39"/>
    <p:sldLayoutId id="2147484466" r:id="rId40"/>
    <p:sldLayoutId id="2147484467" r:id="rId41"/>
    <p:sldLayoutId id="2147484468" r:id="rId42"/>
    <p:sldLayoutId id="2147484469" r:id="rId43"/>
    <p:sldLayoutId id="2147484470" r:id="rId44"/>
    <p:sldLayoutId id="2147484471" r:id="rId45"/>
    <p:sldLayoutId id="2147484472" r:id="rId46"/>
    <p:sldLayoutId id="2147484473" r:id="rId47"/>
    <p:sldLayoutId id="2147484474" r:id="rId48"/>
    <p:sldLayoutId id="2147484475" r:id="rId49"/>
    <p:sldLayoutId id="2147484476" r:id="rId50"/>
    <p:sldLayoutId id="2147484477" r:id="rId51"/>
    <p:sldLayoutId id="2147484478" r:id="rId52"/>
    <p:sldLayoutId id="2147484479" r:id="rId53"/>
    <p:sldLayoutId id="2147484480" r:id="rId54"/>
    <p:sldLayoutId id="2147484481" r:id="rId55"/>
    <p:sldLayoutId id="2147484482" r:id="rId56"/>
    <p:sldLayoutId id="2147484483" r:id="rId57"/>
    <p:sldLayoutId id="2147484484" r:id="rId58"/>
    <p:sldLayoutId id="2147484485" r:id="rId59"/>
    <p:sldLayoutId id="2147484486" r:id="rId60"/>
    <p:sldLayoutId id="2147484487" r:id="rId61"/>
    <p:sldLayoutId id="2147484488" r:id="rId62"/>
    <p:sldLayoutId id="2147484489" r:id="rId63"/>
    <p:sldLayoutId id="2147484490" r:id="rId64"/>
    <p:sldLayoutId id="2147484491" r:id="rId65"/>
    <p:sldLayoutId id="2147484492" r:id="rId66"/>
    <p:sldLayoutId id="2147484493" r:id="rId67"/>
    <p:sldLayoutId id="2147484494" r:id="rId68"/>
    <p:sldLayoutId id="2147484495" r:id="rId69"/>
    <p:sldLayoutId id="2147484496" r:id="rId70"/>
    <p:sldLayoutId id="2147484497" r:id="rId71"/>
    <p:sldLayoutId id="2147484498" r:id="rId72"/>
    <p:sldLayoutId id="2147484499" r:id="rId73"/>
    <p:sldLayoutId id="2147484500" r:id="rId74"/>
    <p:sldLayoutId id="2147484501" r:id="rId75"/>
    <p:sldLayoutId id="2147484502" r:id="rId76"/>
    <p:sldLayoutId id="2147484503" r:id="rId77"/>
    <p:sldLayoutId id="2147484504" r:id="rId78"/>
    <p:sldLayoutId id="2147484505" r:id="rId79"/>
    <p:sldLayoutId id="2147484506" r:id="rId80"/>
    <p:sldLayoutId id="2147484507" r:id="rId81"/>
    <p:sldLayoutId id="2147484508" r:id="rId82"/>
    <p:sldLayoutId id="2147484509" r:id="rId83"/>
    <p:sldLayoutId id="2147484510" r:id="rId84"/>
    <p:sldLayoutId id="2147484511" r:id="rId85"/>
    <p:sldLayoutId id="2147484512" r:id="rId86"/>
    <p:sldLayoutId id="2147484513" r:id="rId87"/>
    <p:sldLayoutId id="2147484514" r:id="rId88"/>
    <p:sldLayoutId id="2147484515" r:id="rId89"/>
    <p:sldLayoutId id="2147484516" r:id="rId90"/>
    <p:sldLayoutId id="2147484517" r:id="rId91"/>
    <p:sldLayoutId id="2147484518" r:id="rId92"/>
    <p:sldLayoutId id="2147484519" r:id="rId93"/>
    <p:sldLayoutId id="2147484520" r:id="rId94"/>
    <p:sldLayoutId id="2147484521" r:id="rId95"/>
    <p:sldLayoutId id="2147484522" r:id="rId96"/>
    <p:sldLayoutId id="2147484523" r:id="rId97"/>
    <p:sldLayoutId id="2147484524" r:id="rId98"/>
    <p:sldLayoutId id="2147484525" r:id="rId99"/>
    <p:sldLayoutId id="2147484526" r:id="rId100"/>
    <p:sldLayoutId id="2147484527" r:id="rId101"/>
    <p:sldLayoutId id="2147484528" r:id="rId102"/>
    <p:sldLayoutId id="2147484529" r:id="rId103"/>
    <p:sldLayoutId id="2147484530" r:id="rId104"/>
    <p:sldLayoutId id="2147484531" r:id="rId105"/>
    <p:sldLayoutId id="2147484532" r:id="rId106"/>
    <p:sldLayoutId id="2147484533" r:id="rId107"/>
    <p:sldLayoutId id="2147484534" r:id="rId108"/>
    <p:sldLayoutId id="2147484535" r:id="rId109"/>
    <p:sldLayoutId id="2147484536" r:id="rId110"/>
    <p:sldLayoutId id="2147484537" r:id="rId111"/>
    <p:sldLayoutId id="2147484538" r:id="rId112"/>
    <p:sldLayoutId id="2147484539" r:id="rId113"/>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34"/>
          <a:srcRect l="762"/>
          <a:stretch/>
        </p:blipFill>
        <p:spPr>
          <a:xfrm rot="5400000">
            <a:off x="9509760" y="2843773"/>
            <a:ext cx="6858000" cy="1170455"/>
          </a:xfrm>
          <a:prstGeom prst="rect">
            <a:avLst/>
          </a:prstGeom>
        </p:spPr>
      </p:pic>
    </p:spTree>
    <p:extLst>
      <p:ext uri="{BB962C8B-B14F-4D97-AF65-F5344CB8AC3E}">
        <p14:creationId xmlns:p14="http://schemas.microsoft.com/office/powerpoint/2010/main" val="2908951981"/>
      </p:ext>
    </p:extLst>
  </p:cSld>
  <p:clrMap bg1="lt1" tx1="dk1" bg2="lt2" tx2="dk2" accent1="accent1" accent2="accent2" accent3="accent3" accent4="accent4" accent5="accent5" accent6="accent6" hlink="hlink" folHlink="folHlink"/>
  <p:sldLayoutIdLst>
    <p:sldLayoutId id="2147484541" r:id="rId1"/>
    <p:sldLayoutId id="2147484542" r:id="rId2"/>
    <p:sldLayoutId id="2147484543" r:id="rId3"/>
    <p:sldLayoutId id="2147484544" r:id="rId4"/>
    <p:sldLayoutId id="2147484545" r:id="rId5"/>
    <p:sldLayoutId id="2147484546" r:id="rId6"/>
    <p:sldLayoutId id="2147484547" r:id="rId7"/>
    <p:sldLayoutId id="2147484548" r:id="rId8"/>
    <p:sldLayoutId id="2147484549" r:id="rId9"/>
    <p:sldLayoutId id="2147484550" r:id="rId10"/>
    <p:sldLayoutId id="2147484551" r:id="rId11"/>
    <p:sldLayoutId id="2147484552" r:id="rId12"/>
    <p:sldLayoutId id="2147484553" r:id="rId13"/>
    <p:sldLayoutId id="2147484554" r:id="rId14"/>
    <p:sldLayoutId id="2147484555" r:id="rId15"/>
    <p:sldLayoutId id="2147484556" r:id="rId16"/>
    <p:sldLayoutId id="2147484557" r:id="rId17"/>
    <p:sldLayoutId id="2147484558" r:id="rId18"/>
    <p:sldLayoutId id="2147484559" r:id="rId19"/>
    <p:sldLayoutId id="2147484560" r:id="rId20"/>
    <p:sldLayoutId id="2147484561" r:id="rId21"/>
    <p:sldLayoutId id="2147484562" r:id="rId22"/>
    <p:sldLayoutId id="2147484563" r:id="rId23"/>
    <p:sldLayoutId id="2147484564" r:id="rId24"/>
    <p:sldLayoutId id="2147484565" r:id="rId25"/>
    <p:sldLayoutId id="2147484566" r:id="rId26"/>
    <p:sldLayoutId id="2147484567" r:id="rId27"/>
    <p:sldLayoutId id="2147484568" r:id="rId28"/>
    <p:sldLayoutId id="2147484569" r:id="rId29"/>
    <p:sldLayoutId id="2147484570" r:id="rId30"/>
    <p:sldLayoutId id="2147484571" r:id="rId31"/>
    <p:sldLayoutId id="2147484572" r:id="rId32"/>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38" cstate="hqprint">
            <a:extLst>
              <a:ext uri="{28A0092B-C50C-407E-A947-70E740481C1C}">
                <a14:useLocalDpi xmlns:a14="http://schemas.microsoft.com/office/drawing/2010/main"/>
              </a:ext>
            </a:extLst>
          </a:blip>
          <a:srcRect l="762"/>
          <a:stretch/>
        </p:blipFill>
        <p:spPr>
          <a:xfrm rot="5400000">
            <a:off x="9509760" y="2843773"/>
            <a:ext cx="6858000" cy="1170455"/>
          </a:xfrm>
          <a:prstGeom prst="rect">
            <a:avLst/>
          </a:prstGeom>
        </p:spPr>
      </p:pic>
    </p:spTree>
    <p:extLst>
      <p:ext uri="{BB962C8B-B14F-4D97-AF65-F5344CB8AC3E}">
        <p14:creationId xmlns:p14="http://schemas.microsoft.com/office/powerpoint/2010/main" val="808897175"/>
      </p:ext>
    </p:extLst>
  </p:cSld>
  <p:clrMap bg1="lt1" tx1="dk1" bg2="lt2" tx2="dk2" accent1="accent1" accent2="accent2" accent3="accent3" accent4="accent4" accent5="accent5" accent6="accent6" hlink="hlink" folHlink="folHlink"/>
  <p:sldLayoutIdLst>
    <p:sldLayoutId id="2147484574" r:id="rId1"/>
    <p:sldLayoutId id="2147484575" r:id="rId2"/>
    <p:sldLayoutId id="2147484576" r:id="rId3"/>
    <p:sldLayoutId id="2147484577" r:id="rId4"/>
    <p:sldLayoutId id="2147484578" r:id="rId5"/>
    <p:sldLayoutId id="2147484579" r:id="rId6"/>
    <p:sldLayoutId id="2147484580" r:id="rId7"/>
    <p:sldLayoutId id="2147484581" r:id="rId8"/>
    <p:sldLayoutId id="2147484582" r:id="rId9"/>
    <p:sldLayoutId id="2147484583" r:id="rId10"/>
    <p:sldLayoutId id="2147484584" r:id="rId11"/>
    <p:sldLayoutId id="2147484585" r:id="rId12"/>
    <p:sldLayoutId id="2147484586" r:id="rId13"/>
    <p:sldLayoutId id="2147484587" r:id="rId14"/>
    <p:sldLayoutId id="2147484588" r:id="rId15"/>
    <p:sldLayoutId id="2147484589" r:id="rId16"/>
    <p:sldLayoutId id="2147484590" r:id="rId17"/>
    <p:sldLayoutId id="2147484591" r:id="rId18"/>
    <p:sldLayoutId id="2147484592" r:id="rId19"/>
    <p:sldLayoutId id="2147484593" r:id="rId20"/>
    <p:sldLayoutId id="2147484594" r:id="rId21"/>
    <p:sldLayoutId id="2147484595" r:id="rId22"/>
    <p:sldLayoutId id="2147484596" r:id="rId23"/>
    <p:sldLayoutId id="2147484597" r:id="rId24"/>
    <p:sldLayoutId id="2147484598" r:id="rId25"/>
    <p:sldLayoutId id="2147484599" r:id="rId26"/>
    <p:sldLayoutId id="2147484600" r:id="rId27"/>
    <p:sldLayoutId id="2147484601" r:id="rId28"/>
    <p:sldLayoutId id="2147484602" r:id="rId29"/>
    <p:sldLayoutId id="2147484603" r:id="rId30"/>
    <p:sldLayoutId id="2147484604" r:id="rId31"/>
    <p:sldLayoutId id="2147484605" r:id="rId32"/>
    <p:sldLayoutId id="2147484606" r:id="rId33"/>
    <p:sldLayoutId id="2147484607" r:id="rId34"/>
    <p:sldLayoutId id="2147484608" r:id="rId35"/>
    <p:sldLayoutId id="2147484642" r:id="rId36"/>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ToolsToo_Slide" descr="ToolsToo_Slide">
            <a:extLst>
              <a:ext uri="{FF2B5EF4-FFF2-40B4-BE49-F238E27FC236}">
                <a16:creationId xmlns:a16="http://schemas.microsoft.com/office/drawing/2014/main" id="{31C12C88-E41C-90D8-120D-0232DA240039}"/>
              </a:ext>
            </a:extLst>
          </p:cNvPr>
          <p:cNvSpPr/>
          <p:nvPr userDrawn="1"/>
        </p:nvSpPr>
        <p:spPr bwMode="auto">
          <a:xfrm>
            <a:off x="0" y="0"/>
            <a:ext cx="12192000" cy="6858000"/>
          </a:xfrm>
          <a:prstGeom prst="rect">
            <a:avLst/>
          </a:prstGeom>
          <a:noFill/>
          <a:ln>
            <a:noFill/>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34"/>
          <a:srcRect l="762"/>
          <a:stretch/>
        </p:blipFill>
        <p:spPr>
          <a:xfrm rot="5400000">
            <a:off x="9509760" y="2843773"/>
            <a:ext cx="6858000" cy="1170455"/>
          </a:xfrm>
          <a:prstGeom prst="rect">
            <a:avLst/>
          </a:prstGeom>
        </p:spPr>
      </p:pic>
    </p:spTree>
    <p:extLst>
      <p:ext uri="{BB962C8B-B14F-4D97-AF65-F5344CB8AC3E}">
        <p14:creationId xmlns:p14="http://schemas.microsoft.com/office/powerpoint/2010/main" val="2597452712"/>
      </p:ext>
    </p:extLst>
  </p:cSld>
  <p:clrMap bg1="lt1" tx1="dk1" bg2="lt2" tx2="dk2" accent1="accent1" accent2="accent2" accent3="accent3" accent4="accent4" accent5="accent5" accent6="accent6" hlink="hlink" folHlink="folHlink"/>
  <p:sldLayoutIdLst>
    <p:sldLayoutId id="2147484610" r:id="rId1"/>
    <p:sldLayoutId id="2147484611" r:id="rId2"/>
    <p:sldLayoutId id="2147484612" r:id="rId3"/>
    <p:sldLayoutId id="2147484613" r:id="rId4"/>
    <p:sldLayoutId id="2147484614" r:id="rId5"/>
    <p:sldLayoutId id="2147484615" r:id="rId6"/>
    <p:sldLayoutId id="2147484616" r:id="rId7"/>
    <p:sldLayoutId id="2147484617" r:id="rId8"/>
    <p:sldLayoutId id="2147484618" r:id="rId9"/>
    <p:sldLayoutId id="2147484619" r:id="rId10"/>
    <p:sldLayoutId id="2147484620" r:id="rId11"/>
    <p:sldLayoutId id="2147484621" r:id="rId12"/>
    <p:sldLayoutId id="2147484622" r:id="rId13"/>
    <p:sldLayoutId id="2147484623" r:id="rId14"/>
    <p:sldLayoutId id="2147484624" r:id="rId15"/>
    <p:sldLayoutId id="2147484625" r:id="rId16"/>
    <p:sldLayoutId id="2147484626" r:id="rId17"/>
    <p:sldLayoutId id="2147484627" r:id="rId18"/>
    <p:sldLayoutId id="2147484628" r:id="rId19"/>
    <p:sldLayoutId id="2147484629" r:id="rId20"/>
    <p:sldLayoutId id="2147484630" r:id="rId21"/>
    <p:sldLayoutId id="2147484631" r:id="rId22"/>
    <p:sldLayoutId id="2147484632" r:id="rId23"/>
    <p:sldLayoutId id="2147484633" r:id="rId24"/>
    <p:sldLayoutId id="2147484634" r:id="rId25"/>
    <p:sldLayoutId id="2147484635" r:id="rId26"/>
    <p:sldLayoutId id="2147484636" r:id="rId27"/>
    <p:sldLayoutId id="2147484637" r:id="rId28"/>
    <p:sldLayoutId id="2147484638" r:id="rId29"/>
    <p:sldLayoutId id="2147484639" r:id="rId30"/>
    <p:sldLayoutId id="2147484640" r:id="rId31"/>
    <p:sldLayoutId id="2147484641" r:id="rId32"/>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DAB826-5EC7-4540-818F-D374E64639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l-BE"/>
          </a:p>
        </p:txBody>
      </p:sp>
      <p:sp>
        <p:nvSpPr>
          <p:cNvPr id="3" name="Text Placeholder 2">
            <a:extLst>
              <a:ext uri="{FF2B5EF4-FFF2-40B4-BE49-F238E27FC236}">
                <a16:creationId xmlns:a16="http://schemas.microsoft.com/office/drawing/2014/main" id="{DC4DC555-F7B3-4CB8-9CF1-9DF84BAE1E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8AC71021-66AD-42D2-B6CA-A6486C86F9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A9451B-8460-4F92-8DE6-08AC38490319}" type="datetimeFigureOut">
              <a:rPr lang="nl-BE" smtClean="0"/>
              <a:t>31/01/2023</a:t>
            </a:fld>
            <a:endParaRPr lang="nl-BE"/>
          </a:p>
        </p:txBody>
      </p:sp>
      <p:sp>
        <p:nvSpPr>
          <p:cNvPr id="5" name="Footer Placeholder 4">
            <a:extLst>
              <a:ext uri="{FF2B5EF4-FFF2-40B4-BE49-F238E27FC236}">
                <a16:creationId xmlns:a16="http://schemas.microsoft.com/office/drawing/2014/main" id="{7DDBC055-8596-4588-9AAA-8592DE44F3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a:extLst>
              <a:ext uri="{FF2B5EF4-FFF2-40B4-BE49-F238E27FC236}">
                <a16:creationId xmlns:a16="http://schemas.microsoft.com/office/drawing/2014/main" id="{8F6E6861-4868-429F-B13F-F7FAF60BB2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CF04EB-B0C8-4FD2-8975-2C27E66B44F2}" type="slidenum">
              <a:rPr lang="nl-BE" smtClean="0"/>
              <a:t>‹#›</a:t>
            </a:fld>
            <a:endParaRPr lang="nl-BE"/>
          </a:p>
        </p:txBody>
      </p:sp>
      <p:sp>
        <p:nvSpPr>
          <p:cNvPr id="8" name="Rectangle 7">
            <a:extLst>
              <a:ext uri="{FF2B5EF4-FFF2-40B4-BE49-F238E27FC236}">
                <a16:creationId xmlns:a16="http://schemas.microsoft.com/office/drawing/2014/main" id="{FE5E6A34-83AB-4211-8F54-B2967506D213}"/>
              </a:ext>
            </a:extLst>
          </p:cNvPr>
          <p:cNvSpPr/>
          <p:nvPr userDrawn="1"/>
        </p:nvSpPr>
        <p:spPr bwMode="auto">
          <a:xfrm>
            <a:off x="0" y="6494298"/>
            <a:ext cx="12192000" cy="37241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Segoe UI"/>
              <a:ea typeface="Segoe UI" pitchFamily="34" charset="0"/>
              <a:cs typeface="Segoe UI" pitchFamily="34" charset="0"/>
            </a:endParaRPr>
          </a:p>
        </p:txBody>
      </p:sp>
      <p:pic>
        <p:nvPicPr>
          <p:cNvPr id="10" name="Picture 9" descr="A picture containing text, clipart&#10;&#10;Description automatically generated">
            <a:extLst>
              <a:ext uri="{FF2B5EF4-FFF2-40B4-BE49-F238E27FC236}">
                <a16:creationId xmlns:a16="http://schemas.microsoft.com/office/drawing/2014/main" id="{BF929DA2-87B1-4868-BB5C-2F73E4866DB6}"/>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1416682" y="6531523"/>
            <a:ext cx="699941" cy="301050"/>
          </a:xfrm>
          <a:prstGeom prst="rect">
            <a:avLst/>
          </a:prstGeom>
        </p:spPr>
      </p:pic>
      <p:sp>
        <p:nvSpPr>
          <p:cNvPr id="12" name="TextBox 11">
            <a:extLst>
              <a:ext uri="{FF2B5EF4-FFF2-40B4-BE49-F238E27FC236}">
                <a16:creationId xmlns:a16="http://schemas.microsoft.com/office/drawing/2014/main" id="{95655E85-053C-42FF-B4D4-0A40A8288A0C}"/>
              </a:ext>
            </a:extLst>
          </p:cNvPr>
          <p:cNvSpPr txBox="1"/>
          <p:nvPr userDrawn="1"/>
        </p:nvSpPr>
        <p:spPr>
          <a:xfrm>
            <a:off x="11142648" y="-10585"/>
            <a:ext cx="1134533" cy="369332"/>
          </a:xfrm>
          <a:prstGeom prst="rect">
            <a:avLst/>
          </a:prstGeom>
          <a:noFill/>
        </p:spPr>
        <p:txBody>
          <a:bodyPr wrap="square" rtlCol="0">
            <a:spAutoFit/>
          </a:bodyPr>
          <a:lstStyle/>
          <a:p>
            <a:r>
              <a:rPr lang="en-BE">
                <a:hlinkClick r:id="rId17" action="ppaction://hlinksldjump"/>
              </a:rPr>
              <a:t>Back2Top</a:t>
            </a:r>
            <a:endParaRPr lang="en-BE"/>
          </a:p>
        </p:txBody>
      </p:sp>
    </p:spTree>
    <p:extLst>
      <p:ext uri="{BB962C8B-B14F-4D97-AF65-F5344CB8AC3E}">
        <p14:creationId xmlns:p14="http://schemas.microsoft.com/office/powerpoint/2010/main" val="4033667559"/>
      </p:ext>
    </p:extLst>
  </p:cSld>
  <p:clrMap bg1="lt1" tx1="dk1" bg2="lt2" tx2="dk2" accent1="accent1" accent2="accent2" accent3="accent3" accent4="accent4" accent5="accent5" accent6="accent6" hlink="hlink" folHlink="folHlink"/>
  <p:sldLayoutIdLst>
    <p:sldLayoutId id="2147484644" r:id="rId1"/>
    <p:sldLayoutId id="2147484645" r:id="rId2"/>
    <p:sldLayoutId id="2147484646" r:id="rId3"/>
    <p:sldLayoutId id="2147484647" r:id="rId4"/>
    <p:sldLayoutId id="2147484648" r:id="rId5"/>
    <p:sldLayoutId id="2147484649" r:id="rId6"/>
    <p:sldLayoutId id="2147484650" r:id="rId7"/>
    <p:sldLayoutId id="2147484651" r:id="rId8"/>
    <p:sldLayoutId id="2147484652" r:id="rId9"/>
    <p:sldLayoutId id="2147484653" r:id="rId10"/>
    <p:sldLayoutId id="2147484654" r:id="rId11"/>
    <p:sldLayoutId id="2147484655" r:id="rId12"/>
    <p:sldLayoutId id="2147484656" r:id="rId13"/>
    <p:sldLayoutId id="2147484657"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xml"/><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0.xml"/></Relationships>
</file>

<file path=ppt/slides/_rels/slide11.xml.rels><?xml version="1.0" encoding="UTF-8" standalone="yes"?>
<Relationships xmlns="http://schemas.openxmlformats.org/package/2006/relationships"><Relationship Id="rId3" Type="http://schemas.openxmlformats.org/officeDocument/2006/relationships/hyperlink" Target="https://nam06.safelinks.protection.outlook.com/?url=https%3A%2F%2Fwww.cloudchampion.be%2Fc%2Fmicrosoft-fx-rate-adjustments-and-upcoming-security-changes-for-csp-partners%2F%3Futm_source%3Dmicrosoft%26utm_medium%3Demail%26utm_campaign%3D230119-all-mst-Microsoft-FX-rate-adjustments-and-upcoming-security-changes-for-CSP-Partners%26lpck%3D1%26_gl%3D1*1kwqum7*_ga*OTg2NTk4NzQyLjE2NzAzMjYwNzQ.*_ga_Q8BWF0N93J*MTY3MjkzOTAwOC4xNC4xLjE2NzI5MzkwMDguMC4wLjA.&amp;data=05%7C01%7CChristian.Moser%40microsoft.com%7C62504650ba8340d7aeaf08daef40fdf8%7C72f988bf86f141af91ab2d7cd011db47%7C1%7C0%7C638085359671008149%7CUnknown%7CTWFpbGZsb3d8eyJWIjoiMC4wLjAwMDAiLCJQIjoiV2luMzIiLCJBTiI6Ik1haWwiLCJXVCI6Mn0%3D%7C3000%7C%7C%7C&amp;sdata=5kK0UPHGig1xBODSrG5oL7mjCMQZa7L%2BgoeaEGziJd0%3D&amp;reserved=0" TargetMode="External"/><Relationship Id="rId7"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customXml" Target="../ink/ink1.xml"/><Relationship Id="rId5" Type="http://schemas.openxmlformats.org/officeDocument/2006/relationships/hyperlink" Target="https://nam06.safelinks.protection.outlook.com/?url=https%3A%2F%2Fpartner.microsoft.com%2Fen-gb%2Fresources%2Fcollection%2Flocal-currency-pricing-updates-for-eu-efta%23%2F&amp;data=05%7C01%7CChristian.Moser%40microsoft.com%7Cdb23f199bbc244cb95a708daefce0da1%7C72f988bf86f141af91ab2d7cd011db47%7C1%7C0%7C638085965731346733%7CUnknown%7CTWFpbGZsb3d8eyJWIjoiMC4wLjAwMDAiLCJQIjoiV2luMzIiLCJBTiI6Ik1haWwiLCJXVCI6Mn0%3D%7C3000%7C%7C%7C&amp;sdata=9uSefZenhv4syyTspoZ%2BvstKZu%2BBPobDLD6xMDD0RN8%3D&amp;reserved=0" TargetMode="External"/><Relationship Id="rId4" Type="http://schemas.openxmlformats.org/officeDocument/2006/relationships/hyperlink" Target="https://nam06.safelinks.protection.outlook.com/?url=https%3A%2F%2Flearn.microsoft.com%2Fen-us%2Fpartner-center%2Fannouncements%2F2023-january%233&amp;data=05%7C01%7CChristian.Moser%40microsoft.com%7Cdb23f199bbc244cb95a708daefce0da1%7C72f988bf86f141af91ab2d7cd011db47%7C1%7C0%7C638085965731190493%7CUnknown%7CTWFpbGZsb3d8eyJWIjoiMC4wLjAwMDAiLCJQIjoiV2luMzIiLCJBTiI6Ik1haWwiLCJXVCI6Mn0%3D%7C3000%7C%7C%7C&amp;sdata=DExTCA4anIt8O5pFh9kUv6JaKqg14LlYgMrRurgmiBc%3D&amp;reserved=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6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hyperlink" Target="https://nam06.safelinks.protection.outlook.com/?url=https%3A%2F%2Finfo.microsoft.com%2FUS-NoGEP-CATALOG-FY23-12Dec-30-Security-through-the-lens-of-Zero-Trust-SRDEM131293_Catalog-Display-Page.html&amp;data=05%7C01%7CChristian.Moser%40microsoft.com%7C8788981c63b5452a7e5908dafe0b518b%7C72f988bf86f141af91ab2d7cd011db47%7C1%7C0%7C638101621827402469%7CUnknown%7CTWFpbGZsb3d8eyJWIjoiMC4wLjAwMDAiLCJQIjoiV2luMzIiLCJBTiI6Ik1haWwiLCJXVCI6Mn0%3D%7C3000%7C%7C%7C&amp;sdata=j36NXliE5hWQIUvUM6Eu6909bpS5o3bi5LxUU9HujSE%3D&amp;reserved=0" TargetMode="External"/><Relationship Id="rId2" Type="http://schemas.openxmlformats.org/officeDocument/2006/relationships/hyperlink" Target="https://partner.microsoft.com/en-us/partnership/partner/security" TargetMode="External"/><Relationship Id="rId1" Type="http://schemas.openxmlformats.org/officeDocument/2006/relationships/slideLayout" Target="../slideLayouts/slideLayout333.xml"/><Relationship Id="rId4" Type="http://schemas.openxmlformats.org/officeDocument/2006/relationships/image" Target="../media/image39.jpeg"/></Relationships>
</file>

<file path=ppt/slides/_rels/slide19.xml.rels><?xml version="1.0" encoding="UTF-8" standalone="yes"?>
<Relationships xmlns="http://schemas.openxmlformats.org/package/2006/relationships"><Relationship Id="rId2" Type="http://schemas.openxmlformats.org/officeDocument/2006/relationships/hyperlink" Target="https://docs.microsoft.com/partner-center/non-payment-fraud-misuse" TargetMode="External"/><Relationship Id="rId1" Type="http://schemas.openxmlformats.org/officeDocument/2006/relationships/slideLayout" Target="../slideLayouts/slideLayout271.xml"/></Relationships>
</file>

<file path=ppt/slides/_rels/slide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xml"/><Relationship Id="rId1" Type="http://schemas.openxmlformats.org/officeDocument/2006/relationships/slideLayout" Target="../slideLayouts/slideLayout147.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3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9.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30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8" Type="http://schemas.openxmlformats.org/officeDocument/2006/relationships/customXml" Target="../ink/ink2.xml"/><Relationship Id="rId3" Type="http://schemas.openxmlformats.org/officeDocument/2006/relationships/hyperlink" Target="https://partner.microsoft.com/training/assets/collection/nobelium-response-security-training#/" TargetMode="External"/><Relationship Id="rId7" Type="http://schemas.openxmlformats.org/officeDocument/2006/relationships/hyperlink" Target="https://blogs.partner.microsoft.com/mpn/journey-to-zero-trust-a-proactive-approach-to-securing-your-customers/" TargetMode="External"/><Relationship Id="rId2" Type="http://schemas.openxmlformats.org/officeDocument/2006/relationships/notesSlide" Target="../notesSlides/notesSlide14.xml"/><Relationship Id="rId1" Type="http://schemas.openxmlformats.org/officeDocument/2006/relationships/slideLayout" Target="../slideLayouts/slideLayout330.xml"/><Relationship Id="rId6" Type="http://schemas.openxmlformats.org/officeDocument/2006/relationships/hyperlink" Target="https://blogs.partner.microsoft.com/mpn/securing-the-channel-journey-to-zero-trust/" TargetMode="External"/><Relationship Id="rId5" Type="http://schemas.openxmlformats.org/officeDocument/2006/relationships/hyperlink" Target="https://inspire.microsoft.com/en-US/sessions/ead87d39-7330-474a-bc67-dcda652fff1f?source=sessions" TargetMode="External"/><Relationship Id="rId4" Type="http://schemas.openxmlformats.org/officeDocument/2006/relationships/hyperlink" Target="https://docs.microsoft.com/learn/paths/control-spending-manage-bills/" TargetMode="External"/><Relationship Id="rId9" Type="http://schemas.openxmlformats.org/officeDocument/2006/relationships/image" Target="../media/image4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30.xml"/></Relationships>
</file>

<file path=ppt/slides/_rels/slide25.xml.rels><?xml version="1.0" encoding="UTF-8" standalone="yes"?>
<Relationships xmlns="http://schemas.openxmlformats.org/package/2006/relationships"><Relationship Id="rId8" Type="http://schemas.openxmlformats.org/officeDocument/2006/relationships/hyperlink" Target="https://docs.microsoft.com/en-us/partner-center/dap-faq" TargetMode="External"/><Relationship Id="rId3" Type="http://schemas.openxmlformats.org/officeDocument/2006/relationships/hyperlink" Target="https://docs.microsoft.com/azure/active-directory/fundamentals/concept-fundamentals-security-defaults" TargetMode="External"/><Relationship Id="rId7" Type="http://schemas.openxmlformats.org/officeDocument/2006/relationships/hyperlink" Target="https://docs.microsoft.com/partner-center/dap-monitor-self-serve-removal" TargetMode="External"/><Relationship Id="rId12"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330.xml"/><Relationship Id="rId6" Type="http://schemas.openxmlformats.org/officeDocument/2006/relationships/hyperlink" Target="https://docs.microsoft.com/azure/active-directory/authentication/concept-authentication-passwordless" TargetMode="External"/><Relationship Id="rId11" Type="http://schemas.openxmlformats.org/officeDocument/2006/relationships/customXml" Target="../ink/ink3.xml"/><Relationship Id="rId5" Type="http://schemas.openxmlformats.org/officeDocument/2006/relationships/hyperlink" Target="https://docs.microsoft.com/azure/active-directory/roles/best-practices" TargetMode="External"/><Relationship Id="rId10" Type="http://schemas.openxmlformats.org/officeDocument/2006/relationships/hyperlink" Target="https://docs.microsoft.com/partner-center/gdap-bulk-migration-tool" TargetMode="External"/><Relationship Id="rId4" Type="http://schemas.openxmlformats.org/officeDocument/2006/relationships/hyperlink" Target="https://docs.microsoft.com/azure/active-directory/fundamentals/identity-secure-score" TargetMode="External"/><Relationship Id="rId9" Type="http://schemas.openxmlformats.org/officeDocument/2006/relationships/hyperlink" Target="https://docs.microsoft.com/partner-center/gdap-introduction"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learn.microsoft.com/partner-center/gdap-supported-workloads#azure-portal" TargetMode="External"/><Relationship Id="rId2" Type="http://schemas.openxmlformats.org/officeDocument/2006/relationships/hyperlink" Target="https://learn.microsoft.com/partner-center/dap-monitor-self-serve-removal#dap-monitoring-and-self-service-removal" TargetMode="External"/><Relationship Id="rId1" Type="http://schemas.openxmlformats.org/officeDocument/2006/relationships/slideLayout" Target="../slideLayouts/slideLayout330.xml"/><Relationship Id="rId4" Type="http://schemas.openxmlformats.org/officeDocument/2006/relationships/hyperlink" Target="https://learn.microsoft.com/partner-center/gdap-bulk-migration-too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microsoft.com/en-us/security/business/endpoint-security/microsoft-defender-endpoint" TargetMode="External"/><Relationship Id="rId7" Type="http://schemas.openxmlformats.org/officeDocument/2006/relationships/hyperlink" Target="https://docs.microsoft.com/azure/active-directory/conditional-access/howto-conditional-access-policy-compliant-device" TargetMode="External"/><Relationship Id="rId2" Type="http://schemas.openxmlformats.org/officeDocument/2006/relationships/notesSlide" Target="../notesSlides/notesSlide16.xml"/><Relationship Id="rId1" Type="http://schemas.openxmlformats.org/officeDocument/2006/relationships/slideLayout" Target="../slideLayouts/slideLayout330.xml"/><Relationship Id="rId6" Type="http://schemas.openxmlformats.org/officeDocument/2006/relationships/hyperlink" Target="https://docs.microsoft.com/en-us/partner-center/partner-security-requirements-mandating-mfa" TargetMode="External"/><Relationship Id="rId5" Type="http://schemas.openxmlformats.org/officeDocument/2006/relationships/hyperlink" Target="https://docs.microsoft.com/microsoft-365/security/defender-endpoint/microsoft-defender-endpoint?view=o365-worldwide" TargetMode="External"/><Relationship Id="rId4" Type="http://schemas.openxmlformats.org/officeDocument/2006/relationships/hyperlink" Target="https://www.microsoft.com/en-us/videoplayer/embed/RE4wDob"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s://docs.microsoft.com/partner-center/set-an-azure-spending-budget-for-your-customers" TargetMode="External"/><Relationship Id="rId13" Type="http://schemas.openxmlformats.org/officeDocument/2006/relationships/image" Target="../media/image43.png"/><Relationship Id="rId3" Type="http://schemas.openxmlformats.org/officeDocument/2006/relationships/hyperlink" Target="https://docs.microsoft.com/partner-center/azure-fraud-notification" TargetMode="External"/><Relationship Id="rId7" Type="http://schemas.openxmlformats.org/officeDocument/2006/relationships/hyperlink" Target="https://docs.microsoft.com/azure/cost-management-billing/costs/get-started-partners" TargetMode="External"/><Relationship Id="rId12" Type="http://schemas.openxmlformats.org/officeDocument/2006/relationships/customXml" Target="../ink/ink4.xml"/><Relationship Id="rId2" Type="http://schemas.openxmlformats.org/officeDocument/2006/relationships/notesSlide" Target="../notesSlides/notesSlide17.xml"/><Relationship Id="rId1" Type="http://schemas.openxmlformats.org/officeDocument/2006/relationships/slideLayout" Target="../slideLayouts/slideLayout330.xml"/><Relationship Id="rId6" Type="http://schemas.openxmlformats.org/officeDocument/2006/relationships/hyperlink" Target="https://docs.microsoft.com/azure/cost-management-billing/" TargetMode="External"/><Relationship Id="rId11" Type="http://schemas.openxmlformats.org/officeDocument/2006/relationships/hyperlink" Target="https://docs.microsoft.com/partner-center/activity-logs" TargetMode="External"/><Relationship Id="rId5" Type="http://schemas.openxmlformats.org/officeDocument/2006/relationships/hyperlink" Target="https://www.microsoftpartnercommunity.com/t5/General-news/Prevent-unexpected-growth-in-Azure-spending-due-to/td-p/67268" TargetMode="External"/><Relationship Id="rId10" Type="http://schemas.openxmlformats.org/officeDocument/2006/relationships/hyperlink" Target="https://docs.microsoft.com/azure/active-directory/identity-protection/howto-identity-protection-configure-notifications" TargetMode="External"/><Relationship Id="rId4" Type="http://schemas.openxmlformats.org/officeDocument/2006/relationships/hyperlink" Target="https://docs.microsoft.com/partner-center/non-payment-fraud-misuse" TargetMode="External"/><Relationship Id="rId9" Type="http://schemas.openxmlformats.org/officeDocument/2006/relationships/hyperlink" Target="https://docs.microsoft.com/azure/cost-management-billing/costs/cost-mgt-alerts-monitor-usage-spending"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learn.microsoft.com/en-us/partner-center/developer/partner-center-webhooks" TargetMode="External"/><Relationship Id="rId2" Type="http://schemas.openxmlformats.org/officeDocument/2006/relationships/hyperlink" Target="https://learn.microsoft.com/partner-center/announcements/2022-december#8" TargetMode="External"/><Relationship Id="rId1" Type="http://schemas.openxmlformats.org/officeDocument/2006/relationships/slideLayout" Target="../slideLayouts/slideLayout330.xml"/><Relationship Id="rId4" Type="http://schemas.openxmlformats.org/officeDocument/2006/relationships/hyperlink" Target="https://partner.microsoft.com/dashboard/home"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7.xml"/></Relationships>
</file>

<file path=ppt/slides/_rels/slide30.xml.rels><?xml version="1.0" encoding="UTF-8" standalone="yes"?>
<Relationships xmlns="http://schemas.openxmlformats.org/package/2006/relationships"><Relationship Id="rId3" Type="http://schemas.openxmlformats.org/officeDocument/2006/relationships/hyperlink" Target="https://learn.microsoft.com/en-gb/partner-center/gdap-bulk-migration-tool" TargetMode="External"/><Relationship Id="rId2" Type="http://schemas.openxmlformats.org/officeDocument/2006/relationships/hyperlink" Target="https://learn.microsoft.com/en-us/partner-center/security-contact" TargetMode="External"/><Relationship Id="rId1" Type="http://schemas.openxmlformats.org/officeDocument/2006/relationships/slideLayout" Target="../slideLayouts/slideLayout330.xml"/><Relationship Id="rId5" Type="http://schemas.openxmlformats.org/officeDocument/2006/relationships/hyperlink" Target="https://github.com/microsoft/Partner-Center-PowerShell" TargetMode="External"/><Relationship Id="rId4" Type="http://schemas.openxmlformats.org/officeDocument/2006/relationships/hyperlink" Target="https://learn.microsoft.com/en-us/powershell/partnercenter/overview?view=partnercenterps-3.0&amp;viewFallbackFrom=partnercenterps-3.0https://learn.microsoft.com/en-us/powershell/partnercenter/overview?view%3Dpartnercenterps-3.0"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solidFill>
                  <a:schemeClr val="accent3"/>
                </a:solidFill>
              </a:rPr>
              <a:t>Microsoft Partner Update</a:t>
            </a:r>
          </a:p>
        </p:txBody>
      </p:sp>
      <p:sp>
        <p:nvSpPr>
          <p:cNvPr id="5" name="Subtitle 4">
            <a:extLst>
              <a:ext uri="{FF2B5EF4-FFF2-40B4-BE49-F238E27FC236}">
                <a16:creationId xmlns:a16="http://schemas.microsoft.com/office/drawing/2014/main" id="{C9E9ACB1-7409-4538-8EF7-2CC937F560DF}"/>
              </a:ext>
            </a:extLst>
          </p:cNvPr>
          <p:cNvSpPr>
            <a:spLocks noGrp="1"/>
          </p:cNvSpPr>
          <p:nvPr>
            <p:ph type="body" sz="quarter" idx="12"/>
          </p:nvPr>
        </p:nvSpPr>
        <p:spPr>
          <a:xfrm>
            <a:off x="582042" y="3962400"/>
            <a:ext cx="4637658" cy="2369880"/>
          </a:xfrm>
        </p:spPr>
        <p:txBody>
          <a:bodyPr/>
          <a:lstStyle/>
          <a:p>
            <a:r>
              <a:rPr lang="en-US"/>
              <a:t>Microsoft EU, Norway &amp; UK </a:t>
            </a:r>
            <a:br>
              <a:rPr lang="en-US"/>
            </a:br>
            <a:r>
              <a:rPr lang="en-US"/>
              <a:t>FX Adjustment</a:t>
            </a:r>
          </a:p>
          <a:p>
            <a:endParaRPr lang="en-US"/>
          </a:p>
          <a:p>
            <a:r>
              <a:rPr lang="en-US"/>
              <a:t>Securing the Partner Ecosystem</a:t>
            </a:r>
          </a:p>
          <a:p>
            <a:endParaRPr lang="en-US"/>
          </a:p>
          <a:p>
            <a:r>
              <a:rPr lang="en-US"/>
              <a:t>Christian Moser, </a:t>
            </a:r>
          </a:p>
          <a:p>
            <a:r>
              <a:rPr lang="en-US"/>
              <a:t>Microsoft Western Europe</a:t>
            </a:r>
            <a:endParaRPr lang="en-US">
              <a:cs typeface="Segoe UI"/>
            </a:endParaRPr>
          </a:p>
        </p:txBody>
      </p:sp>
      <p:pic>
        <p:nvPicPr>
          <p:cNvPr id="41" name="Picture Placeholder 40">
            <a:extLst>
              <a:ext uri="{FF2B5EF4-FFF2-40B4-BE49-F238E27FC236}">
                <a16:creationId xmlns:a16="http://schemas.microsoft.com/office/drawing/2014/main" id="{D2E60160-D385-10EE-0704-93DFA879D8C6}"/>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srcRect l="875" t="19500" r="1" b="10412"/>
          <a:stretch/>
        </p:blipFill>
        <p:spPr>
          <a:xfrm>
            <a:off x="5003801" y="0"/>
            <a:ext cx="7188200" cy="6858000"/>
          </a:xfrm>
        </p:spPr>
      </p:pic>
      <p:sp>
        <p:nvSpPr>
          <p:cNvPr id="3" name="TextBox 2">
            <a:extLst>
              <a:ext uri="{FF2B5EF4-FFF2-40B4-BE49-F238E27FC236}">
                <a16:creationId xmlns:a16="http://schemas.microsoft.com/office/drawing/2014/main" id="{D0E5AF91-4F2D-A60D-4427-6D5C2662DE94}"/>
              </a:ext>
            </a:extLst>
          </p:cNvPr>
          <p:cNvSpPr txBox="1"/>
          <p:nvPr/>
        </p:nvSpPr>
        <p:spPr>
          <a:xfrm>
            <a:off x="642810" y="6501611"/>
            <a:ext cx="3526038" cy="230832"/>
          </a:xfrm>
          <a:prstGeom prst="rect">
            <a:avLst/>
          </a:prstGeom>
          <a:noFill/>
        </p:spPr>
        <p:txBody>
          <a:bodyPr wrap="square" lIns="0" tIns="0" rIns="0" bIns="0" rtlCol="0">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srgbClr val="FFFFFF"/>
                </a:solidFill>
                <a:effectLst/>
                <a:uLnTx/>
                <a:uFillTx/>
                <a:latin typeface="Segoe UI"/>
                <a:ea typeface="+mn-ea"/>
                <a:cs typeface="+mn-cs"/>
              </a:rPr>
              <a:t>Microsoft Confidential – For partners only</a:t>
            </a:r>
          </a:p>
        </p:txBody>
      </p:sp>
    </p:spTree>
    <p:extLst>
      <p:ext uri="{BB962C8B-B14F-4D97-AF65-F5344CB8AC3E}">
        <p14:creationId xmlns:p14="http://schemas.microsoft.com/office/powerpoint/2010/main" val="34428832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9BB90-D477-CC69-9FE5-DFAA3CBE5F3A}"/>
              </a:ext>
            </a:extLst>
          </p:cNvPr>
          <p:cNvSpPr>
            <a:spLocks noGrp="1"/>
          </p:cNvSpPr>
          <p:nvPr>
            <p:ph type="title"/>
          </p:nvPr>
        </p:nvSpPr>
        <p:spPr/>
        <p:txBody>
          <a:bodyPr/>
          <a:lstStyle/>
          <a:p>
            <a:r>
              <a:rPr lang="en-US"/>
              <a:t>EU, Norway and UK Commercial FX </a:t>
            </a:r>
          </a:p>
        </p:txBody>
      </p:sp>
      <p:sp>
        <p:nvSpPr>
          <p:cNvPr id="13" name="Arrow: Pentagon 12">
            <a:extLst>
              <a:ext uri="{FF2B5EF4-FFF2-40B4-BE49-F238E27FC236}">
                <a16:creationId xmlns:a16="http://schemas.microsoft.com/office/drawing/2014/main" id="{BD2A54CA-473E-95AF-FEF4-9D4143660DA9}"/>
              </a:ext>
            </a:extLst>
          </p:cNvPr>
          <p:cNvSpPr/>
          <p:nvPr/>
        </p:nvSpPr>
        <p:spPr bwMode="auto">
          <a:xfrm>
            <a:off x="588264" y="1238245"/>
            <a:ext cx="3789271" cy="553999"/>
          </a:xfrm>
          <a:prstGeom prst="homePlate">
            <a:avLst>
              <a:gd name="adj" fmla="val 27035"/>
            </a:avLst>
          </a:prstGeom>
          <a:solidFill>
            <a:schemeClr val="tx2"/>
          </a:solidFill>
          <a:ln w="63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99272" rtl="0" eaLnBrk="1" fontAlgn="base" latinLnBrk="0" hangingPunct="1">
              <a:lnSpc>
                <a:spcPct val="100000"/>
              </a:lnSpc>
              <a:spcBef>
                <a:spcPct val="0"/>
              </a:spcBef>
              <a:spcAft>
                <a:spcPts val="100"/>
              </a:spcAft>
              <a:buClrTx/>
              <a:buSzTx/>
              <a:buFontTx/>
              <a:buNone/>
              <a:tabLst/>
              <a:defRPr/>
            </a:pPr>
            <a:r>
              <a:rPr kumimoji="0" lang="en-IE" sz="1800" b="0" i="0" u="none" strike="noStrike" kern="1200" cap="none" spc="0" normalizeH="0" baseline="0" noProof="0">
                <a:ln>
                  <a:noFill/>
                </a:ln>
                <a:solidFill>
                  <a:srgbClr val="FFFFFF"/>
                </a:solidFill>
                <a:effectLst/>
                <a:uLnTx/>
                <a:uFillTx/>
                <a:latin typeface="Segoe UI Semibold"/>
                <a:ea typeface="+mn-ea"/>
                <a:cs typeface="Segoe UI" pitchFamily="34" charset="0"/>
              </a:rPr>
              <a:t>Phase I</a:t>
            </a:r>
          </a:p>
          <a:p>
            <a:pPr marL="0" marR="0" lvl="0" indent="0" algn="ctr" defTabSz="699272" rtl="0" eaLnBrk="1" fontAlgn="base" latinLnBrk="0" hangingPunct="1">
              <a:lnSpc>
                <a:spcPct val="100000"/>
              </a:lnSpc>
              <a:spcBef>
                <a:spcPct val="0"/>
              </a:spcBef>
              <a:spcAft>
                <a:spcPct val="0"/>
              </a:spcAft>
              <a:buClrTx/>
              <a:buSzTx/>
              <a:buFontTx/>
              <a:buNone/>
              <a:tabLst/>
              <a:defRPr/>
            </a:pPr>
            <a:r>
              <a:rPr kumimoji="0" lang="en-IE" sz="1200" b="0" i="0" u="none" strike="noStrike" kern="1200" cap="none" spc="0" normalizeH="0" baseline="0" noProof="0">
                <a:ln>
                  <a:noFill/>
                </a:ln>
                <a:solidFill>
                  <a:srgbClr val="FFFFFF"/>
                </a:solidFill>
                <a:effectLst/>
                <a:uLnTx/>
                <a:uFillTx/>
                <a:latin typeface="Segoe UI Semibold"/>
                <a:ea typeface="+mn-ea"/>
                <a:cs typeface="Segoe UI" pitchFamily="34" charset="0"/>
              </a:rPr>
              <a:t>Global Announcement </a:t>
            </a:r>
          </a:p>
        </p:txBody>
      </p:sp>
      <p:sp>
        <p:nvSpPr>
          <p:cNvPr id="14" name="TextBox 13">
            <a:extLst>
              <a:ext uri="{FF2B5EF4-FFF2-40B4-BE49-F238E27FC236}">
                <a16:creationId xmlns:a16="http://schemas.microsoft.com/office/drawing/2014/main" id="{ACD38E8D-CD53-46F9-B849-6BAD06FE4F2D}"/>
              </a:ext>
            </a:extLst>
          </p:cNvPr>
          <p:cNvSpPr txBox="1"/>
          <p:nvPr/>
        </p:nvSpPr>
        <p:spPr>
          <a:xfrm>
            <a:off x="588264" y="1894689"/>
            <a:ext cx="3593211" cy="307777"/>
          </a:xfrm>
          <a:prstGeom prst="rect">
            <a:avLst/>
          </a:prstGeom>
          <a:solidFill>
            <a:schemeClr val="accent1"/>
          </a:solidFill>
          <a:ln w="6350">
            <a:solidFill>
              <a:schemeClr val="accent1"/>
            </a:solidFill>
          </a:ln>
        </p:spPr>
        <p:txBody>
          <a:bodyPr wrap="square" anchor="ctr">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IE" sz="1400" b="1" i="0" u="none" strike="noStrike" kern="1200" cap="none" spc="0" normalizeH="0" baseline="0" noProof="0">
                <a:ln>
                  <a:noFill/>
                </a:ln>
                <a:solidFill>
                  <a:srgbClr val="FFFFFF"/>
                </a:solidFill>
                <a:effectLst/>
                <a:uLnTx/>
                <a:uFillTx/>
                <a:latin typeface="Segoe UI Semibold"/>
                <a:ea typeface="+mn-ea"/>
                <a:cs typeface="+mn-cs"/>
              </a:rPr>
              <a:t>October to January</a:t>
            </a:r>
          </a:p>
        </p:txBody>
      </p:sp>
      <p:sp>
        <p:nvSpPr>
          <p:cNvPr id="15" name="TextBox 14">
            <a:extLst>
              <a:ext uri="{FF2B5EF4-FFF2-40B4-BE49-F238E27FC236}">
                <a16:creationId xmlns:a16="http://schemas.microsoft.com/office/drawing/2014/main" id="{CCE5063D-565C-DD9D-6B75-E32C51693A7A}"/>
              </a:ext>
            </a:extLst>
          </p:cNvPr>
          <p:cNvSpPr txBox="1"/>
          <p:nvPr/>
        </p:nvSpPr>
        <p:spPr>
          <a:xfrm>
            <a:off x="588264" y="2304911"/>
            <a:ext cx="3593211" cy="1010079"/>
          </a:xfrm>
          <a:prstGeom prst="rect">
            <a:avLst/>
          </a:prstGeom>
          <a:noFill/>
          <a:ln w="6350">
            <a:solidFill>
              <a:schemeClr val="bg2"/>
            </a:solidFill>
          </a:ln>
        </p:spPr>
        <p:txBody>
          <a:bodyPr wrap="square" tIns="91440" anchor="t">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IE" sz="1400" b="1" i="0" u="none" strike="noStrike" kern="1200" cap="none" spc="0" normalizeH="0" baseline="0" noProof="0">
                <a:ln>
                  <a:noFill/>
                </a:ln>
                <a:solidFill>
                  <a:srgbClr val="000000"/>
                </a:solidFill>
                <a:effectLst/>
                <a:uLnTx/>
                <a:uFillTx/>
                <a:latin typeface="Segoe UI Semibold"/>
                <a:ea typeface="+mn-ea"/>
                <a:cs typeface="+mn-cs"/>
              </a:rPr>
              <a:t>Global Announcement</a:t>
            </a:r>
          </a:p>
          <a:p>
            <a:pPr marL="0" marR="0" lvl="0" indent="0" algn="ctr" defTabSz="932775"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a:ln>
                  <a:noFill/>
                </a:ln>
                <a:solidFill>
                  <a:srgbClr val="000000"/>
                </a:solidFill>
                <a:effectLst/>
                <a:uLnTx/>
                <a:uFillTx/>
                <a:latin typeface="Segoe UI"/>
                <a:ea typeface="+mn-ea"/>
                <a:cs typeface="+mn-cs"/>
              </a:rPr>
              <a:t>New Semi-Annual FX Cadence</a:t>
            </a:r>
          </a:p>
          <a:p>
            <a:pPr marL="0" marR="0" lvl="0" indent="0" algn="ctr" defTabSz="932775"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a:ln>
                  <a:noFill/>
                </a:ln>
                <a:solidFill>
                  <a:srgbClr val="000000"/>
                </a:solidFill>
                <a:effectLst/>
                <a:uLnTx/>
                <a:uFillTx/>
                <a:latin typeface="Segoe UI"/>
                <a:ea typeface="+mn-ea"/>
                <a:cs typeface="+mn-cs"/>
              </a:rPr>
              <a:t>October 31, 2022</a:t>
            </a:r>
          </a:p>
        </p:txBody>
      </p:sp>
      <p:sp>
        <p:nvSpPr>
          <p:cNvPr id="16" name="TextBox 15">
            <a:extLst>
              <a:ext uri="{FF2B5EF4-FFF2-40B4-BE49-F238E27FC236}">
                <a16:creationId xmlns:a16="http://schemas.microsoft.com/office/drawing/2014/main" id="{A51FF5A9-B3FB-16C9-2CED-85C5878200C5}"/>
              </a:ext>
            </a:extLst>
          </p:cNvPr>
          <p:cNvSpPr txBox="1"/>
          <p:nvPr/>
        </p:nvSpPr>
        <p:spPr>
          <a:xfrm>
            <a:off x="588264" y="3417435"/>
            <a:ext cx="3593211" cy="1193682"/>
          </a:xfrm>
          <a:prstGeom prst="rect">
            <a:avLst/>
          </a:prstGeom>
          <a:noFill/>
          <a:ln w="6350">
            <a:solidFill>
              <a:schemeClr val="bg2"/>
            </a:solidFill>
          </a:ln>
        </p:spPr>
        <p:txBody>
          <a:bodyPr wrap="square" tIns="91440" anchor="t">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IE" sz="1200" b="0" i="0" u="none" strike="noStrike" kern="1200" cap="none" spc="0" normalizeH="0" baseline="0" noProof="0">
              <a:ln>
                <a:noFill/>
              </a:ln>
              <a:solidFill>
                <a:srgbClr val="000000"/>
              </a:solidFill>
              <a:effectLst/>
              <a:uLnTx/>
              <a:uFillTx/>
              <a:latin typeface="Segoe UI"/>
              <a:ea typeface="+mn-ea"/>
              <a:cs typeface="+mn-cs"/>
            </a:endParaRPr>
          </a:p>
        </p:txBody>
      </p:sp>
      <p:sp>
        <p:nvSpPr>
          <p:cNvPr id="17" name="TextBox 16" descr="Text box">
            <a:extLst>
              <a:ext uri="{FF2B5EF4-FFF2-40B4-BE49-F238E27FC236}">
                <a16:creationId xmlns:a16="http://schemas.microsoft.com/office/drawing/2014/main" id="{3D05248E-D681-E23E-034D-55C502BCEB56}"/>
              </a:ext>
            </a:extLst>
          </p:cNvPr>
          <p:cNvSpPr txBox="1"/>
          <p:nvPr/>
        </p:nvSpPr>
        <p:spPr>
          <a:xfrm>
            <a:off x="588264" y="4713562"/>
            <a:ext cx="3593211" cy="1193682"/>
          </a:xfrm>
          <a:prstGeom prst="rect">
            <a:avLst/>
          </a:prstGeom>
          <a:solidFill>
            <a:schemeClr val="bg1">
              <a:lumMod val="95000"/>
            </a:schemeClr>
          </a:solidFill>
          <a:ln w="6350">
            <a:solidFill>
              <a:schemeClr val="bg2"/>
            </a:solidFill>
          </a:ln>
        </p:spPr>
        <p:txBody>
          <a:bodyPr wrap="square" anchor="ctr">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IE" sz="1400" b="0" i="0" u="none" strike="noStrike" kern="1200" cap="none" spc="0" normalizeH="0" baseline="0" noProof="0">
              <a:ln>
                <a:noFill/>
              </a:ln>
              <a:solidFill>
                <a:srgbClr val="000000"/>
              </a:solidFill>
              <a:effectLst/>
              <a:uLnTx/>
              <a:uFillTx/>
              <a:latin typeface="Segoe UI"/>
              <a:ea typeface="+mn-ea"/>
              <a:cs typeface="+mn-cs"/>
            </a:endParaRPr>
          </a:p>
        </p:txBody>
      </p:sp>
      <p:cxnSp>
        <p:nvCxnSpPr>
          <p:cNvPr id="18" name="Straight Connector 17">
            <a:extLst>
              <a:ext uri="{FF2B5EF4-FFF2-40B4-BE49-F238E27FC236}">
                <a16:creationId xmlns:a16="http://schemas.microsoft.com/office/drawing/2014/main" id="{5EADCCCF-9EC1-F600-40AF-EB75F53A6D7E}"/>
              </a:ext>
              <a:ext uri="{C183D7F6-B498-43B3-948B-1728B52AA6E4}">
                <adec:decorative xmlns:adec="http://schemas.microsoft.com/office/drawing/2017/decorative" val="1"/>
              </a:ext>
            </a:extLst>
          </p:cNvPr>
          <p:cNvCxnSpPr>
            <a:cxnSpLocks/>
          </p:cNvCxnSpPr>
          <p:nvPr/>
        </p:nvCxnSpPr>
        <p:spPr>
          <a:xfrm>
            <a:off x="4248534" y="1894689"/>
            <a:ext cx="0" cy="4383833"/>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Arrow: Chevron 18">
            <a:extLst>
              <a:ext uri="{FF2B5EF4-FFF2-40B4-BE49-F238E27FC236}">
                <a16:creationId xmlns:a16="http://schemas.microsoft.com/office/drawing/2014/main" id="{04EF7074-B1B6-504E-7EB3-6AC5E78465D0}"/>
              </a:ext>
            </a:extLst>
          </p:cNvPr>
          <p:cNvSpPr/>
          <p:nvPr/>
        </p:nvSpPr>
        <p:spPr bwMode="auto">
          <a:xfrm>
            <a:off x="4315592" y="1238245"/>
            <a:ext cx="2535531" cy="553999"/>
          </a:xfrm>
          <a:prstGeom prst="chevron">
            <a:avLst>
              <a:gd name="adj" fmla="val 27933"/>
            </a:avLst>
          </a:prstGeom>
          <a:solidFill>
            <a:schemeClr val="tx2"/>
          </a:solidFill>
          <a:ln w="63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699272" rtl="0" eaLnBrk="1" fontAlgn="base" latinLnBrk="0" hangingPunct="1">
              <a:lnSpc>
                <a:spcPct val="100000"/>
              </a:lnSpc>
              <a:spcBef>
                <a:spcPct val="0"/>
              </a:spcBef>
              <a:spcAft>
                <a:spcPts val="100"/>
              </a:spcAft>
              <a:buClrTx/>
              <a:buSzTx/>
              <a:buFontTx/>
              <a:buNone/>
              <a:tabLst/>
              <a:defRPr/>
            </a:pPr>
            <a:r>
              <a:rPr kumimoji="0" lang="en-IE" sz="1800" b="0" i="0" u="none" strike="noStrike" kern="1200" cap="none" spc="0" normalizeH="0" baseline="0" noProof="0">
                <a:ln>
                  <a:noFill/>
                </a:ln>
                <a:solidFill>
                  <a:srgbClr val="FFFFFF"/>
                </a:solidFill>
                <a:effectLst/>
                <a:uLnTx/>
                <a:uFillTx/>
                <a:latin typeface="Segoe UI Semibold"/>
                <a:ea typeface="+mn-ea"/>
                <a:cs typeface="Segoe UI" pitchFamily="34" charset="0"/>
              </a:rPr>
              <a:t>Phase II</a:t>
            </a:r>
          </a:p>
          <a:p>
            <a:pPr marL="0" marR="0" lvl="0" indent="0" algn="ctr" defTabSz="699272" rtl="0" eaLnBrk="1" fontAlgn="base" latinLnBrk="0" hangingPunct="1">
              <a:lnSpc>
                <a:spcPct val="100000"/>
              </a:lnSpc>
              <a:spcBef>
                <a:spcPct val="0"/>
              </a:spcBef>
              <a:spcAft>
                <a:spcPct val="0"/>
              </a:spcAft>
              <a:buClrTx/>
              <a:buSzTx/>
              <a:buFontTx/>
              <a:buNone/>
              <a:tabLst/>
              <a:defRPr/>
            </a:pPr>
            <a:r>
              <a:rPr kumimoji="0" lang="en-IE" sz="1200" b="0" i="0" u="none" strike="noStrike" kern="1200" cap="none" spc="0" normalizeH="0" baseline="0" noProof="0">
                <a:ln>
                  <a:noFill/>
                </a:ln>
                <a:solidFill>
                  <a:srgbClr val="FFFFFF"/>
                </a:solidFill>
                <a:effectLst/>
                <a:uLnTx/>
                <a:uFillTx/>
                <a:latin typeface="Segoe UI Semibold"/>
                <a:ea typeface="+mn-ea"/>
                <a:cs typeface="Segoe UI" pitchFamily="34" charset="0"/>
              </a:rPr>
              <a:t>Internal &amp; Partner Disclosures</a:t>
            </a:r>
          </a:p>
        </p:txBody>
      </p:sp>
      <p:sp>
        <p:nvSpPr>
          <p:cNvPr id="20" name="TextBox 19">
            <a:extLst>
              <a:ext uri="{FF2B5EF4-FFF2-40B4-BE49-F238E27FC236}">
                <a16:creationId xmlns:a16="http://schemas.microsoft.com/office/drawing/2014/main" id="{F55E8F51-1244-12AA-67A3-D71CA4C2C50F}"/>
              </a:ext>
            </a:extLst>
          </p:cNvPr>
          <p:cNvSpPr txBox="1"/>
          <p:nvPr/>
        </p:nvSpPr>
        <p:spPr>
          <a:xfrm>
            <a:off x="4315593" y="1894689"/>
            <a:ext cx="2344288" cy="307777"/>
          </a:xfrm>
          <a:prstGeom prst="rect">
            <a:avLst/>
          </a:prstGeom>
          <a:solidFill>
            <a:schemeClr val="accent1"/>
          </a:solidFill>
          <a:ln w="6350">
            <a:solidFill>
              <a:schemeClr val="accent1"/>
            </a:solidFill>
          </a:ln>
        </p:spPr>
        <p:txBody>
          <a:bodyPr wrap="square" anchor="ctr">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IE" sz="1400" b="1" i="0" u="none" strike="noStrike" kern="1200" cap="none" spc="0" normalizeH="0" baseline="0" noProof="0">
                <a:ln>
                  <a:noFill/>
                </a:ln>
                <a:solidFill>
                  <a:srgbClr val="FFFFFF"/>
                </a:solidFill>
                <a:effectLst/>
                <a:uLnTx/>
                <a:uFillTx/>
                <a:latin typeface="Segoe UI Semibold"/>
                <a:ea typeface="+mn-ea"/>
                <a:cs typeface="+mn-cs"/>
              </a:rPr>
              <a:t>January-February 2023</a:t>
            </a:r>
          </a:p>
        </p:txBody>
      </p:sp>
      <p:sp>
        <p:nvSpPr>
          <p:cNvPr id="21" name="TextBox 20">
            <a:extLst>
              <a:ext uri="{FF2B5EF4-FFF2-40B4-BE49-F238E27FC236}">
                <a16:creationId xmlns:a16="http://schemas.microsoft.com/office/drawing/2014/main" id="{0C08B176-5CF1-3198-3630-6F2B5AEFEE95}"/>
              </a:ext>
            </a:extLst>
          </p:cNvPr>
          <p:cNvSpPr txBox="1"/>
          <p:nvPr/>
        </p:nvSpPr>
        <p:spPr>
          <a:xfrm>
            <a:off x="4315593" y="2304911"/>
            <a:ext cx="2344288" cy="1010079"/>
          </a:xfrm>
          <a:prstGeom prst="rect">
            <a:avLst/>
          </a:prstGeom>
          <a:noFill/>
          <a:ln w="6350">
            <a:solidFill>
              <a:schemeClr val="bg2"/>
            </a:solidFill>
          </a:ln>
        </p:spPr>
        <p:txBody>
          <a:bodyPr wrap="square" tIns="91440" anchor="t">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IE" sz="1400" b="1" i="0" u="none" strike="noStrike" kern="1200" cap="none" spc="0" normalizeH="0" baseline="0" noProof="0">
                <a:ln>
                  <a:noFill/>
                </a:ln>
                <a:solidFill>
                  <a:srgbClr val="000000"/>
                </a:solidFill>
                <a:effectLst/>
                <a:uLnTx/>
                <a:uFillTx/>
                <a:latin typeface="Segoe UI Semibold"/>
                <a:ea typeface="+mn-ea"/>
                <a:cs typeface="+mn-cs"/>
              </a:rPr>
              <a:t>Internal Memo </a:t>
            </a:r>
            <a:br>
              <a:rPr kumimoji="0" lang="en-IE" sz="1400" b="1" i="0" u="none" strike="noStrike" kern="1200" cap="none" spc="0" normalizeH="0" baseline="0" noProof="0">
                <a:ln>
                  <a:noFill/>
                </a:ln>
                <a:solidFill>
                  <a:srgbClr val="000000"/>
                </a:solidFill>
                <a:effectLst/>
                <a:uLnTx/>
                <a:uFillTx/>
                <a:latin typeface="Segoe UI Semibold"/>
                <a:ea typeface="+mn-ea"/>
                <a:cs typeface="+mn-cs"/>
              </a:rPr>
            </a:br>
            <a:r>
              <a:rPr kumimoji="0" lang="en-IE" sz="1400" b="1" i="0" u="none" strike="noStrike" kern="1200" cap="none" spc="0" normalizeH="0" baseline="0" noProof="0">
                <a:ln>
                  <a:noFill/>
                </a:ln>
                <a:solidFill>
                  <a:srgbClr val="000000"/>
                </a:solidFill>
                <a:effectLst/>
                <a:uLnTx/>
                <a:uFillTx/>
                <a:latin typeface="Segoe UI Semibold"/>
                <a:ea typeface="+mn-ea"/>
                <a:cs typeface="+mn-cs"/>
              </a:rPr>
              <a:t>and Briefing</a:t>
            </a:r>
          </a:p>
          <a:p>
            <a:pPr marL="0" marR="0" lvl="0" indent="0" algn="ctr" defTabSz="932775"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a:ln>
                  <a:noFill/>
                </a:ln>
                <a:solidFill>
                  <a:srgbClr val="000000"/>
                </a:solidFill>
                <a:effectLst/>
                <a:uLnTx/>
                <a:uFillTx/>
                <a:latin typeface="Segoe UI"/>
                <a:ea typeface="+mn-ea"/>
                <a:cs typeface="+mn-cs"/>
              </a:rPr>
              <a:t>January 4</a:t>
            </a:r>
            <a:r>
              <a:rPr kumimoji="0" lang="en-US" sz="1200" b="0" i="0" u="none" strike="noStrike" kern="1200" cap="none" spc="0" normalizeH="0" baseline="30000" noProof="0">
                <a:ln>
                  <a:noFill/>
                </a:ln>
                <a:solidFill>
                  <a:srgbClr val="000000"/>
                </a:solidFill>
                <a:effectLst/>
                <a:uLnTx/>
                <a:uFillTx/>
                <a:latin typeface="Segoe UI"/>
                <a:ea typeface="+mn-ea"/>
                <a:cs typeface="+mn-cs"/>
              </a:rPr>
              <a:t>th</a:t>
            </a:r>
            <a:r>
              <a:rPr kumimoji="0" lang="en-US" sz="1200" b="0" i="0" u="none" strike="noStrike" kern="1200" cap="none" spc="0" normalizeH="0" baseline="0" noProof="0">
                <a:ln>
                  <a:noFill/>
                </a:ln>
                <a:solidFill>
                  <a:srgbClr val="000000"/>
                </a:solidFill>
                <a:effectLst/>
                <a:uLnTx/>
                <a:uFillTx/>
                <a:latin typeface="Segoe UI"/>
                <a:ea typeface="+mn-ea"/>
                <a:cs typeface="+mn-cs"/>
              </a:rPr>
              <a:t>, 2023</a:t>
            </a:r>
          </a:p>
        </p:txBody>
      </p:sp>
      <p:sp>
        <p:nvSpPr>
          <p:cNvPr id="22" name="TextBox 21">
            <a:extLst>
              <a:ext uri="{FF2B5EF4-FFF2-40B4-BE49-F238E27FC236}">
                <a16:creationId xmlns:a16="http://schemas.microsoft.com/office/drawing/2014/main" id="{14DA16C5-0AC8-0775-A909-0758EBDE5D61}"/>
              </a:ext>
            </a:extLst>
          </p:cNvPr>
          <p:cNvSpPr txBox="1"/>
          <p:nvPr/>
        </p:nvSpPr>
        <p:spPr>
          <a:xfrm>
            <a:off x="4315593" y="3417435"/>
            <a:ext cx="2344288" cy="1193682"/>
          </a:xfrm>
          <a:prstGeom prst="rect">
            <a:avLst/>
          </a:prstGeom>
          <a:noFill/>
          <a:ln w="6350">
            <a:solidFill>
              <a:schemeClr val="bg2"/>
            </a:solidFill>
          </a:ln>
        </p:spPr>
        <p:txBody>
          <a:bodyPr wrap="square" lIns="91440" tIns="91440" rIns="91440" bIns="45720" anchor="t">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1" i="0" u="none" strike="noStrike" kern="1200" cap="none" spc="0" normalizeH="0" baseline="0" noProof="0">
                <a:ln>
                  <a:noFill/>
                </a:ln>
                <a:solidFill>
                  <a:srgbClr val="000000"/>
                </a:solidFill>
                <a:effectLst/>
                <a:uLnTx/>
                <a:uFillTx/>
                <a:latin typeface="Segoe UI Semibold"/>
                <a:ea typeface="+mn-ea"/>
                <a:cs typeface="+mn-cs"/>
              </a:rPr>
              <a:t>External Partner Announcement Email &amp; Briefing</a:t>
            </a:r>
          </a:p>
          <a:p>
            <a:pPr marL="0" marR="0" lvl="0" indent="0" algn="ctr" defTabSz="914087" rtl="0" eaLnBrk="1" fontAlgn="auto" latinLnBrk="0" hangingPunct="1">
              <a:lnSpc>
                <a:spcPct val="100000"/>
              </a:lnSpc>
              <a:spcBef>
                <a:spcPts val="0"/>
              </a:spcBef>
              <a:spcAft>
                <a:spcPts val="0"/>
              </a:spcAft>
              <a:buClrTx/>
              <a:buSzTx/>
              <a:buFontTx/>
              <a:buNone/>
              <a:tabLst/>
              <a:defRPr/>
            </a:pPr>
            <a:r>
              <a:rPr kumimoji="0" lang="en-IE" sz="1200" b="0" i="0" u="none" strike="noStrike" kern="1200" cap="none" spc="0" normalizeH="0" baseline="0" noProof="0">
                <a:ln>
                  <a:noFill/>
                </a:ln>
                <a:solidFill>
                  <a:srgbClr val="000000"/>
                </a:solidFill>
                <a:effectLst/>
                <a:uLnTx/>
                <a:uFillTx/>
                <a:latin typeface="Segoe UI"/>
                <a:ea typeface="+mn-ea"/>
                <a:cs typeface="+mn-cs"/>
              </a:rPr>
              <a:t>January 5</a:t>
            </a:r>
            <a:r>
              <a:rPr kumimoji="0" lang="en-IE" sz="1200" b="0" i="0" u="none" strike="noStrike" kern="1200" cap="none" spc="0" normalizeH="0" baseline="30000" noProof="0">
                <a:ln>
                  <a:noFill/>
                </a:ln>
                <a:solidFill>
                  <a:srgbClr val="000000"/>
                </a:solidFill>
                <a:effectLst/>
                <a:uLnTx/>
                <a:uFillTx/>
                <a:latin typeface="Segoe UI"/>
                <a:ea typeface="+mn-ea"/>
                <a:cs typeface="+mn-cs"/>
              </a:rPr>
              <a:t>th</a:t>
            </a:r>
            <a:r>
              <a:rPr kumimoji="0" lang="en-IE" sz="1200" b="0" i="0" u="none" strike="noStrike" kern="1200" cap="none" spc="0" normalizeH="0" baseline="0" noProof="0">
                <a:ln>
                  <a:noFill/>
                </a:ln>
                <a:solidFill>
                  <a:srgbClr val="000000"/>
                </a:solidFill>
                <a:effectLst/>
                <a:uLnTx/>
                <a:uFillTx/>
                <a:latin typeface="Segoe UI"/>
                <a:ea typeface="+mn-ea"/>
                <a:cs typeface="+mn-cs"/>
              </a:rPr>
              <a:t>, 2023 9:00am CET</a:t>
            </a:r>
            <a:endParaRPr kumimoji="0" lang="en-IE" sz="1200" b="0" i="0" u="none" strike="noStrike" kern="1200" cap="none" spc="0" normalizeH="0" baseline="0" noProof="0">
              <a:ln>
                <a:noFill/>
              </a:ln>
              <a:solidFill>
                <a:srgbClr val="000000"/>
              </a:solidFill>
              <a:effectLst/>
              <a:uLnTx/>
              <a:uFillTx/>
              <a:latin typeface="Segoe UI"/>
              <a:ea typeface="+mn-ea"/>
              <a:cs typeface="Segoe UI"/>
            </a:endParaRPr>
          </a:p>
        </p:txBody>
      </p:sp>
      <p:sp>
        <p:nvSpPr>
          <p:cNvPr id="23" name="TextBox 22">
            <a:extLst>
              <a:ext uri="{FF2B5EF4-FFF2-40B4-BE49-F238E27FC236}">
                <a16:creationId xmlns:a16="http://schemas.microsoft.com/office/drawing/2014/main" id="{8D52C02B-9413-AF58-3E8B-C28F25A5D20D}"/>
              </a:ext>
            </a:extLst>
          </p:cNvPr>
          <p:cNvSpPr txBox="1"/>
          <p:nvPr/>
        </p:nvSpPr>
        <p:spPr>
          <a:xfrm>
            <a:off x="4315593" y="4713562"/>
            <a:ext cx="2344288" cy="1193682"/>
          </a:xfrm>
          <a:prstGeom prst="rect">
            <a:avLst/>
          </a:prstGeom>
          <a:solidFill>
            <a:schemeClr val="bg1">
              <a:lumMod val="95000"/>
            </a:schemeClr>
          </a:solidFill>
          <a:ln w="6350">
            <a:solidFill>
              <a:schemeClr val="bg2"/>
            </a:solidFill>
          </a:ln>
        </p:spPr>
        <p:txBody>
          <a:bodyPr wrap="square" anchor="ctr">
            <a:noAutofit/>
          </a:bodyPr>
          <a:lstStyle/>
          <a:p>
            <a:pPr marL="0" marR="0" lvl="0" indent="0" algn="ctr" defTabSz="914087" rtl="0" eaLnBrk="1" fontAlgn="auto" latinLnBrk="0" hangingPunct="1">
              <a:lnSpc>
                <a:spcPct val="100000"/>
              </a:lnSpc>
              <a:spcBef>
                <a:spcPts val="0"/>
              </a:spcBef>
              <a:spcAft>
                <a:spcPts val="0"/>
              </a:spcAft>
              <a:buClrTx/>
              <a:buSzTx/>
              <a:buFontTx/>
              <a:buNone/>
              <a:tabLst/>
              <a:defRPr/>
            </a:pPr>
            <a:r>
              <a:rPr kumimoji="0" lang="en-IE" sz="2000" b="1" i="0" u="none" strike="noStrike" kern="1200" cap="none" spc="0" normalizeH="0" baseline="0" noProof="0">
                <a:ln>
                  <a:noFill/>
                </a:ln>
                <a:solidFill>
                  <a:srgbClr val="0078D4">
                    <a:lumMod val="75000"/>
                  </a:srgbClr>
                </a:solidFill>
                <a:effectLst/>
                <a:uLnTx/>
                <a:uFillTx/>
                <a:latin typeface="Segoe UI"/>
                <a:ea typeface="+mn-ea"/>
                <a:cs typeface="+mn-cs"/>
              </a:rPr>
              <a:t>Buy Now</a:t>
            </a:r>
            <a:endParaRPr kumimoji="0" lang="en-IE" sz="1400" b="1" i="0" u="none" strike="noStrike" kern="1200" cap="none" spc="0" normalizeH="0" baseline="0" noProof="0">
              <a:ln>
                <a:noFill/>
              </a:ln>
              <a:solidFill>
                <a:srgbClr val="0078D4">
                  <a:lumMod val="75000"/>
                </a:srgbClr>
              </a:solidFill>
              <a:effectLst/>
              <a:uLnTx/>
              <a:uFillTx/>
              <a:latin typeface="Segoe UI"/>
              <a:ea typeface="+mn-ea"/>
              <a:cs typeface="+mn-cs"/>
            </a:endParaRPr>
          </a:p>
          <a:p>
            <a:pPr marL="0" marR="0" lvl="0" indent="0" algn="ctr" defTabSz="914087" rtl="0" eaLnBrk="1" fontAlgn="auto" latinLnBrk="0" hangingPunct="1">
              <a:lnSpc>
                <a:spcPct val="100000"/>
              </a:lnSpc>
              <a:spcBef>
                <a:spcPts val="0"/>
              </a:spcBef>
              <a:spcAft>
                <a:spcPts val="0"/>
              </a:spcAft>
              <a:buClrTx/>
              <a:buSzTx/>
              <a:buFontTx/>
              <a:buNone/>
              <a:tabLst/>
              <a:defRPr/>
            </a:pPr>
            <a:r>
              <a:rPr kumimoji="0" lang="en-IE" sz="1400" b="0" i="0" u="none" strike="noStrike" kern="1200" cap="none" spc="0" normalizeH="0" baseline="0" noProof="0">
                <a:ln>
                  <a:noFill/>
                </a:ln>
                <a:solidFill>
                  <a:srgbClr val="000000"/>
                </a:solidFill>
                <a:effectLst/>
                <a:uLnTx/>
                <a:uFillTx/>
                <a:latin typeface="Segoe UI"/>
                <a:ea typeface="+mn-ea"/>
                <a:cs typeface="+mn-cs"/>
              </a:rPr>
              <a:t>Opportunity to engage customers and partners to help them prepare</a:t>
            </a:r>
            <a:endParaRPr kumimoji="0" lang="en-IE" sz="1200" b="1" i="0" u="none" strike="noStrike" kern="1200" cap="none" spc="0" normalizeH="0" baseline="0" noProof="0">
              <a:ln>
                <a:noFill/>
              </a:ln>
              <a:solidFill>
                <a:srgbClr val="FF0000"/>
              </a:solidFill>
              <a:effectLst/>
              <a:uLnTx/>
              <a:uFillTx/>
              <a:latin typeface="Segoe UI"/>
              <a:ea typeface="+mn-ea"/>
              <a:cs typeface="+mn-cs"/>
            </a:endParaRPr>
          </a:p>
        </p:txBody>
      </p:sp>
      <p:sp>
        <p:nvSpPr>
          <p:cNvPr id="24" name="Arrow: Chevron 23">
            <a:extLst>
              <a:ext uri="{FF2B5EF4-FFF2-40B4-BE49-F238E27FC236}">
                <a16:creationId xmlns:a16="http://schemas.microsoft.com/office/drawing/2014/main" id="{8DD6E046-F3BD-6EC0-946D-E99DB7AF1A14}"/>
              </a:ext>
            </a:extLst>
          </p:cNvPr>
          <p:cNvSpPr/>
          <p:nvPr/>
        </p:nvSpPr>
        <p:spPr bwMode="auto">
          <a:xfrm>
            <a:off x="6789180" y="1238245"/>
            <a:ext cx="2535531" cy="553999"/>
          </a:xfrm>
          <a:prstGeom prst="chevron">
            <a:avLst>
              <a:gd name="adj" fmla="val 27933"/>
            </a:avLst>
          </a:prstGeom>
          <a:solidFill>
            <a:schemeClr val="tx2"/>
          </a:solidFill>
          <a:ln w="63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99272" rtl="0" eaLnBrk="1" fontAlgn="base" latinLnBrk="0" hangingPunct="1">
              <a:lnSpc>
                <a:spcPct val="100000"/>
              </a:lnSpc>
              <a:spcBef>
                <a:spcPct val="0"/>
              </a:spcBef>
              <a:spcAft>
                <a:spcPts val="100"/>
              </a:spcAft>
              <a:buClrTx/>
              <a:buSzTx/>
              <a:buFontTx/>
              <a:buNone/>
              <a:tabLst/>
              <a:defRPr/>
            </a:pPr>
            <a:r>
              <a:rPr kumimoji="0" lang="en-IE" sz="1800" b="0" i="0" u="none" strike="noStrike" kern="1200" cap="none" spc="0" normalizeH="0" baseline="0" noProof="0">
                <a:ln>
                  <a:noFill/>
                </a:ln>
                <a:solidFill>
                  <a:srgbClr val="FFFFFF"/>
                </a:solidFill>
                <a:effectLst/>
                <a:uLnTx/>
                <a:uFillTx/>
                <a:latin typeface="Segoe UI Semibold"/>
                <a:ea typeface="+mn-ea"/>
                <a:cs typeface="Segoe UI" pitchFamily="34" charset="0"/>
              </a:rPr>
              <a:t>Phase III</a:t>
            </a:r>
          </a:p>
          <a:p>
            <a:pPr marL="0" marR="0" lvl="0" indent="0" algn="ctr" defTabSz="699272" rtl="0" eaLnBrk="1" fontAlgn="base" latinLnBrk="0" hangingPunct="1">
              <a:lnSpc>
                <a:spcPct val="100000"/>
              </a:lnSpc>
              <a:spcBef>
                <a:spcPct val="0"/>
              </a:spcBef>
              <a:spcAft>
                <a:spcPct val="0"/>
              </a:spcAft>
              <a:buClrTx/>
              <a:buSzTx/>
              <a:buFontTx/>
              <a:buNone/>
              <a:tabLst/>
              <a:defRPr/>
            </a:pPr>
            <a:r>
              <a:rPr kumimoji="0" lang="en-IE" sz="1200" b="0" i="0" u="none" strike="noStrike" kern="1200" cap="none" spc="0" normalizeH="0" baseline="0" noProof="0">
                <a:ln>
                  <a:noFill/>
                </a:ln>
                <a:solidFill>
                  <a:srgbClr val="FFFFFF"/>
                </a:solidFill>
                <a:effectLst/>
                <a:uLnTx/>
                <a:uFillTx/>
                <a:latin typeface="Segoe UI Semibold"/>
                <a:ea typeface="+mn-ea"/>
                <a:cs typeface="Segoe UI" pitchFamily="34" charset="0"/>
              </a:rPr>
              <a:t>New Price List Preview</a:t>
            </a:r>
          </a:p>
        </p:txBody>
      </p:sp>
      <p:sp>
        <p:nvSpPr>
          <p:cNvPr id="25" name="TextBox 24">
            <a:extLst>
              <a:ext uri="{FF2B5EF4-FFF2-40B4-BE49-F238E27FC236}">
                <a16:creationId xmlns:a16="http://schemas.microsoft.com/office/drawing/2014/main" id="{4EA7AED5-B454-54C8-E8F6-28C0353A7DBE}"/>
              </a:ext>
            </a:extLst>
          </p:cNvPr>
          <p:cNvSpPr txBox="1"/>
          <p:nvPr/>
        </p:nvSpPr>
        <p:spPr>
          <a:xfrm>
            <a:off x="6789044" y="1894689"/>
            <a:ext cx="2344288" cy="307777"/>
          </a:xfrm>
          <a:prstGeom prst="rect">
            <a:avLst/>
          </a:prstGeom>
          <a:solidFill>
            <a:schemeClr val="accent1"/>
          </a:solidFill>
          <a:ln w="6350">
            <a:solidFill>
              <a:schemeClr val="accent1"/>
            </a:solidFill>
          </a:ln>
        </p:spPr>
        <p:txBody>
          <a:bodyPr wrap="square" anchor="ctr">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IE" sz="1400" b="1" i="0" u="none" strike="noStrike" kern="1200" cap="none" spc="0" normalizeH="0" baseline="0" noProof="0">
                <a:ln>
                  <a:noFill/>
                </a:ln>
                <a:solidFill>
                  <a:srgbClr val="FFFFFF"/>
                </a:solidFill>
                <a:effectLst/>
                <a:uLnTx/>
                <a:uFillTx/>
                <a:latin typeface="Segoe UI Semibold"/>
                <a:ea typeface="+mn-ea"/>
                <a:cs typeface="+mn-cs"/>
              </a:rPr>
              <a:t>March 2023</a:t>
            </a:r>
          </a:p>
        </p:txBody>
      </p:sp>
      <p:sp>
        <p:nvSpPr>
          <p:cNvPr id="26" name="TextBox 25">
            <a:extLst>
              <a:ext uri="{FF2B5EF4-FFF2-40B4-BE49-F238E27FC236}">
                <a16:creationId xmlns:a16="http://schemas.microsoft.com/office/drawing/2014/main" id="{809B580C-7536-6B8C-1854-9D1D8ECFDBCD}"/>
              </a:ext>
            </a:extLst>
          </p:cNvPr>
          <p:cNvSpPr txBox="1"/>
          <p:nvPr/>
        </p:nvSpPr>
        <p:spPr>
          <a:xfrm>
            <a:off x="6789044" y="2304911"/>
            <a:ext cx="2344288" cy="1010079"/>
          </a:xfrm>
          <a:prstGeom prst="rect">
            <a:avLst/>
          </a:prstGeom>
          <a:noFill/>
          <a:ln w="6350">
            <a:solidFill>
              <a:schemeClr val="bg2"/>
            </a:solidFill>
          </a:ln>
        </p:spPr>
        <p:txBody>
          <a:bodyPr wrap="square" tIns="91440" anchor="t">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IE" sz="1400" b="1" i="0" u="none" strike="noStrike" kern="1200" cap="none" spc="0" normalizeH="0" baseline="0" noProof="0">
                <a:ln>
                  <a:noFill/>
                </a:ln>
                <a:solidFill>
                  <a:srgbClr val="000000"/>
                </a:solidFill>
                <a:effectLst/>
                <a:uLnTx/>
                <a:uFillTx/>
                <a:latin typeface="Segoe UI Semibold"/>
                <a:ea typeface="+mn-ea"/>
                <a:cs typeface="+mn-cs"/>
              </a:rPr>
              <a:t>Partner Price </a:t>
            </a:r>
            <a:br>
              <a:rPr kumimoji="0" lang="en-IE" sz="1400" b="1" i="0" u="none" strike="noStrike" kern="1200" cap="none" spc="0" normalizeH="0" baseline="0" noProof="0">
                <a:ln>
                  <a:noFill/>
                </a:ln>
                <a:solidFill>
                  <a:srgbClr val="000000"/>
                </a:solidFill>
                <a:effectLst/>
                <a:uLnTx/>
                <a:uFillTx/>
                <a:latin typeface="Segoe UI Semibold"/>
                <a:ea typeface="+mn-ea"/>
                <a:cs typeface="+mn-cs"/>
              </a:rPr>
            </a:br>
            <a:r>
              <a:rPr kumimoji="0" lang="en-IE" sz="1400" b="1" i="0" u="none" strike="noStrike" kern="1200" cap="none" spc="0" normalizeH="0" baseline="0" noProof="0">
                <a:ln>
                  <a:noFill/>
                </a:ln>
                <a:solidFill>
                  <a:srgbClr val="000000"/>
                </a:solidFill>
                <a:effectLst/>
                <a:uLnTx/>
                <a:uFillTx/>
                <a:latin typeface="Segoe UI Semibold"/>
                <a:ea typeface="+mn-ea"/>
                <a:cs typeface="+mn-cs"/>
              </a:rPr>
              <a:t>List preview</a:t>
            </a:r>
          </a:p>
          <a:p>
            <a:pPr marL="0" marR="0" lvl="0" indent="0" algn="ctr" defTabSz="932775"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IE" sz="1200" b="0" i="0" u="none" strike="noStrike" kern="1200" cap="none" spc="0" normalizeH="0" baseline="0" noProof="0">
                <a:ln>
                  <a:noFill/>
                </a:ln>
                <a:solidFill>
                  <a:srgbClr val="000000"/>
                </a:solidFill>
                <a:effectLst/>
                <a:uLnTx/>
                <a:uFillTx/>
                <a:latin typeface="Segoe UI"/>
                <a:ea typeface="+mn-ea"/>
                <a:cs typeface="+mn-cs"/>
              </a:rPr>
              <a:t>(No preview for Azure)</a:t>
            </a:r>
          </a:p>
        </p:txBody>
      </p:sp>
      <p:sp>
        <p:nvSpPr>
          <p:cNvPr id="27" name="TextBox 26">
            <a:extLst>
              <a:ext uri="{FF2B5EF4-FFF2-40B4-BE49-F238E27FC236}">
                <a16:creationId xmlns:a16="http://schemas.microsoft.com/office/drawing/2014/main" id="{FB0CE2AC-4119-B396-BE11-5E3AA3116D0A}"/>
              </a:ext>
            </a:extLst>
          </p:cNvPr>
          <p:cNvSpPr txBox="1"/>
          <p:nvPr/>
        </p:nvSpPr>
        <p:spPr>
          <a:xfrm>
            <a:off x="6789044" y="3417435"/>
            <a:ext cx="2344288" cy="1193682"/>
          </a:xfrm>
          <a:prstGeom prst="rect">
            <a:avLst/>
          </a:prstGeom>
          <a:noFill/>
          <a:ln w="6350">
            <a:solidFill>
              <a:schemeClr val="bg2"/>
            </a:solidFill>
          </a:ln>
        </p:spPr>
        <p:txBody>
          <a:bodyPr wrap="square" tIns="91440" anchor="t">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IE" sz="1400" b="1" i="0" u="none" strike="noStrike" kern="1200" cap="none" spc="0" normalizeH="0" baseline="0" noProof="0">
                <a:ln>
                  <a:noFill/>
                </a:ln>
                <a:solidFill>
                  <a:srgbClr val="000000"/>
                </a:solidFill>
                <a:effectLst/>
                <a:uLnTx/>
                <a:uFillTx/>
                <a:latin typeface="Segoe UI Semibold"/>
                <a:ea typeface="+mn-ea"/>
                <a:cs typeface="+mn-cs"/>
              </a:rPr>
              <a:t>Azure subscriber </a:t>
            </a:r>
            <a:br>
              <a:rPr kumimoji="0" lang="en-IE" sz="1400" b="1" i="0" u="none" strike="noStrike" kern="1200" cap="none" spc="0" normalizeH="0" baseline="0" noProof="0">
                <a:ln>
                  <a:noFill/>
                </a:ln>
                <a:solidFill>
                  <a:srgbClr val="000000"/>
                </a:solidFill>
                <a:effectLst/>
                <a:uLnTx/>
                <a:uFillTx/>
                <a:latin typeface="Segoe UI Semibold"/>
                <a:ea typeface="+mn-ea"/>
                <a:cs typeface="+mn-cs"/>
              </a:rPr>
            </a:br>
            <a:r>
              <a:rPr kumimoji="0" lang="en-IE" sz="1400" b="1" i="0" u="none" strike="noStrike" kern="1200" cap="none" spc="0" normalizeH="0" baseline="0" noProof="0">
                <a:ln>
                  <a:noFill/>
                </a:ln>
                <a:solidFill>
                  <a:srgbClr val="000000"/>
                </a:solidFill>
                <a:effectLst/>
                <a:uLnTx/>
                <a:uFillTx/>
                <a:latin typeface="Segoe UI Semibold"/>
                <a:ea typeface="+mn-ea"/>
                <a:cs typeface="+mn-cs"/>
              </a:rPr>
              <a:t>e-mail</a:t>
            </a:r>
          </a:p>
        </p:txBody>
      </p:sp>
      <p:sp>
        <p:nvSpPr>
          <p:cNvPr id="28" name="TextBox 27">
            <a:extLst>
              <a:ext uri="{FF2B5EF4-FFF2-40B4-BE49-F238E27FC236}">
                <a16:creationId xmlns:a16="http://schemas.microsoft.com/office/drawing/2014/main" id="{F249AC3F-5A6D-344D-A449-EE87719D3C9A}"/>
              </a:ext>
            </a:extLst>
          </p:cNvPr>
          <p:cNvSpPr txBox="1"/>
          <p:nvPr/>
        </p:nvSpPr>
        <p:spPr>
          <a:xfrm>
            <a:off x="6789044" y="4713562"/>
            <a:ext cx="2344288" cy="1193682"/>
          </a:xfrm>
          <a:prstGeom prst="rect">
            <a:avLst/>
          </a:prstGeom>
          <a:solidFill>
            <a:schemeClr val="bg1">
              <a:lumMod val="95000"/>
            </a:schemeClr>
          </a:solidFill>
          <a:ln w="6350">
            <a:solidFill>
              <a:schemeClr val="bg2"/>
            </a:solidFill>
          </a:ln>
        </p:spPr>
        <p:txBody>
          <a:bodyPr wrap="square" anchor="ctr">
            <a:noAutofit/>
          </a:bodyPr>
          <a:lstStyle/>
          <a:p>
            <a:pPr marL="0" marR="0" lvl="0" indent="0" algn="ctr" defTabSz="914087" rtl="0" eaLnBrk="1" fontAlgn="auto" latinLnBrk="0" hangingPunct="1">
              <a:lnSpc>
                <a:spcPct val="100000"/>
              </a:lnSpc>
              <a:spcBef>
                <a:spcPts val="0"/>
              </a:spcBef>
              <a:spcAft>
                <a:spcPts val="0"/>
              </a:spcAft>
              <a:buClrTx/>
              <a:buSzTx/>
              <a:buFontTx/>
              <a:buNone/>
              <a:tabLst/>
              <a:defRPr/>
            </a:pPr>
            <a:r>
              <a:rPr kumimoji="0" lang="en-IE" sz="2000" b="1" i="0" u="none" strike="noStrike" kern="1200" cap="none" spc="0" normalizeH="0" baseline="0" noProof="0">
                <a:ln>
                  <a:noFill/>
                </a:ln>
                <a:solidFill>
                  <a:srgbClr val="0078D4">
                    <a:lumMod val="75000"/>
                  </a:srgbClr>
                </a:solidFill>
                <a:effectLst/>
                <a:uLnTx/>
                <a:uFillTx/>
                <a:latin typeface="Segoe UI"/>
                <a:ea typeface="+mn-ea"/>
                <a:cs typeface="+mn-cs"/>
              </a:rPr>
              <a:t>Buy Now</a:t>
            </a:r>
            <a:endParaRPr kumimoji="0" lang="en-IE" sz="1400" b="1" i="0" u="none" strike="noStrike" kern="1200" cap="none" spc="0" normalizeH="0" baseline="0" noProof="0">
              <a:ln>
                <a:noFill/>
              </a:ln>
              <a:solidFill>
                <a:srgbClr val="0078D4">
                  <a:lumMod val="75000"/>
                </a:srgbClr>
              </a:solidFill>
              <a:effectLst/>
              <a:uLnTx/>
              <a:uFillTx/>
              <a:latin typeface="Segoe UI"/>
              <a:ea typeface="+mn-ea"/>
              <a:cs typeface="+mn-cs"/>
            </a:endParaRPr>
          </a:p>
          <a:p>
            <a:pPr marL="0" marR="0" lvl="0" indent="0" algn="ctr" defTabSz="914087" rtl="0" eaLnBrk="1" fontAlgn="auto" latinLnBrk="0" hangingPunct="1">
              <a:lnSpc>
                <a:spcPct val="100000"/>
              </a:lnSpc>
              <a:spcBef>
                <a:spcPts val="0"/>
              </a:spcBef>
              <a:spcAft>
                <a:spcPts val="0"/>
              </a:spcAft>
              <a:buClrTx/>
              <a:buSzTx/>
              <a:buFontTx/>
              <a:buNone/>
              <a:tabLst/>
              <a:defRPr/>
            </a:pPr>
            <a:r>
              <a:rPr kumimoji="0" lang="en-IE" sz="1400" b="0" i="0" u="none" strike="noStrike" kern="1200" cap="none" spc="0" normalizeH="0" baseline="0" noProof="0">
                <a:ln>
                  <a:noFill/>
                </a:ln>
                <a:solidFill>
                  <a:srgbClr val="000000"/>
                </a:solidFill>
                <a:effectLst/>
                <a:uLnTx/>
                <a:uFillTx/>
                <a:latin typeface="Segoe UI"/>
                <a:ea typeface="+mn-ea"/>
                <a:cs typeface="+mn-cs"/>
              </a:rPr>
              <a:t>Opportunity to engage customers and partners to help them prepare</a:t>
            </a:r>
            <a:endParaRPr kumimoji="0" lang="en-IE" sz="1200" b="1" i="0" u="none" strike="noStrike" kern="1200" cap="none" spc="0" normalizeH="0" baseline="0" noProof="0">
              <a:ln>
                <a:noFill/>
              </a:ln>
              <a:solidFill>
                <a:srgbClr val="FF0000"/>
              </a:solidFill>
              <a:effectLst/>
              <a:uLnTx/>
              <a:uFillTx/>
              <a:latin typeface="Segoe UI"/>
              <a:ea typeface="+mn-ea"/>
              <a:cs typeface="+mn-cs"/>
            </a:endParaRPr>
          </a:p>
        </p:txBody>
      </p:sp>
      <p:sp>
        <p:nvSpPr>
          <p:cNvPr id="29" name="Arrow: Chevron 28">
            <a:extLst>
              <a:ext uri="{FF2B5EF4-FFF2-40B4-BE49-F238E27FC236}">
                <a16:creationId xmlns:a16="http://schemas.microsoft.com/office/drawing/2014/main" id="{AEA5F679-9917-CC08-19BE-89E7D826F4F8}"/>
              </a:ext>
            </a:extLst>
          </p:cNvPr>
          <p:cNvSpPr/>
          <p:nvPr/>
        </p:nvSpPr>
        <p:spPr bwMode="auto">
          <a:xfrm>
            <a:off x="9262769" y="1238245"/>
            <a:ext cx="2535531" cy="553999"/>
          </a:xfrm>
          <a:prstGeom prst="chevron">
            <a:avLst>
              <a:gd name="adj" fmla="val 27933"/>
            </a:avLst>
          </a:prstGeom>
          <a:solidFill>
            <a:schemeClr val="tx2"/>
          </a:solidFill>
          <a:ln w="63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99272" rtl="0" eaLnBrk="1" fontAlgn="base" latinLnBrk="0" hangingPunct="1">
              <a:lnSpc>
                <a:spcPct val="100000"/>
              </a:lnSpc>
              <a:spcBef>
                <a:spcPct val="0"/>
              </a:spcBef>
              <a:spcAft>
                <a:spcPts val="100"/>
              </a:spcAft>
              <a:buClrTx/>
              <a:buSzTx/>
              <a:buFontTx/>
              <a:buNone/>
              <a:tabLst/>
              <a:defRPr/>
            </a:pPr>
            <a:r>
              <a:rPr kumimoji="0" lang="en-IE" sz="1800" b="0" i="0" u="none" strike="noStrike" kern="1200" cap="none" spc="0" normalizeH="0" baseline="0" noProof="0">
                <a:ln>
                  <a:noFill/>
                </a:ln>
                <a:solidFill>
                  <a:srgbClr val="FFFFFF"/>
                </a:solidFill>
                <a:effectLst/>
                <a:uLnTx/>
                <a:uFillTx/>
                <a:latin typeface="Segoe UI Semibold"/>
                <a:ea typeface="+mn-ea"/>
                <a:cs typeface="Segoe UI" pitchFamily="34" charset="0"/>
              </a:rPr>
              <a:t>Phase IV</a:t>
            </a:r>
          </a:p>
          <a:p>
            <a:pPr marL="0" marR="0" lvl="0" indent="0" algn="ctr" defTabSz="699272" rtl="0" eaLnBrk="1" fontAlgn="base" latinLnBrk="0" hangingPunct="1">
              <a:lnSpc>
                <a:spcPct val="100000"/>
              </a:lnSpc>
              <a:spcBef>
                <a:spcPct val="0"/>
              </a:spcBef>
              <a:spcAft>
                <a:spcPct val="0"/>
              </a:spcAft>
              <a:buClrTx/>
              <a:buSzTx/>
              <a:buFontTx/>
              <a:buNone/>
              <a:tabLst/>
              <a:defRPr/>
            </a:pPr>
            <a:r>
              <a:rPr kumimoji="0" lang="en-IE" sz="1200" b="0" i="0" u="none" strike="noStrike" kern="1200" cap="none" spc="0" normalizeH="0" baseline="0" noProof="0">
                <a:ln>
                  <a:noFill/>
                </a:ln>
                <a:solidFill>
                  <a:srgbClr val="FFFFFF"/>
                </a:solidFill>
                <a:effectLst/>
                <a:uLnTx/>
                <a:uFillTx/>
                <a:latin typeface="Segoe UI Semibold"/>
                <a:ea typeface="+mn-ea"/>
                <a:cs typeface="Segoe UI" pitchFamily="34" charset="0"/>
              </a:rPr>
              <a:t>New Price List Live</a:t>
            </a:r>
          </a:p>
        </p:txBody>
      </p:sp>
      <p:sp>
        <p:nvSpPr>
          <p:cNvPr id="30" name="TextBox 29">
            <a:extLst>
              <a:ext uri="{FF2B5EF4-FFF2-40B4-BE49-F238E27FC236}">
                <a16:creationId xmlns:a16="http://schemas.microsoft.com/office/drawing/2014/main" id="{1D79C896-36F6-FB25-6910-F3D4095F0661}"/>
              </a:ext>
            </a:extLst>
          </p:cNvPr>
          <p:cNvSpPr txBox="1"/>
          <p:nvPr/>
        </p:nvSpPr>
        <p:spPr>
          <a:xfrm>
            <a:off x="9262495" y="1894689"/>
            <a:ext cx="2344288" cy="307777"/>
          </a:xfrm>
          <a:prstGeom prst="rect">
            <a:avLst/>
          </a:prstGeom>
          <a:solidFill>
            <a:schemeClr val="accent1"/>
          </a:solidFill>
          <a:ln w="6350">
            <a:solidFill>
              <a:schemeClr val="accent1"/>
            </a:solidFill>
          </a:ln>
        </p:spPr>
        <p:txBody>
          <a:bodyPr wrap="square" anchor="ctr">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IE" sz="1400" b="1" i="0" u="none" strike="noStrike" kern="1200" cap="none" spc="0" normalizeH="0" baseline="0" noProof="0">
                <a:ln>
                  <a:noFill/>
                </a:ln>
                <a:solidFill>
                  <a:srgbClr val="FFFFFF"/>
                </a:solidFill>
                <a:effectLst/>
                <a:uLnTx/>
                <a:uFillTx/>
                <a:latin typeface="Segoe UI Semibold"/>
                <a:ea typeface="+mn-ea"/>
                <a:cs typeface="+mn-cs"/>
              </a:rPr>
              <a:t>April 2023</a:t>
            </a:r>
          </a:p>
        </p:txBody>
      </p:sp>
      <p:sp>
        <p:nvSpPr>
          <p:cNvPr id="31" name="5-Point Star 126" descr="Star mark on April 2023&#10;">
            <a:extLst>
              <a:ext uri="{FF2B5EF4-FFF2-40B4-BE49-F238E27FC236}">
                <a16:creationId xmlns:a16="http://schemas.microsoft.com/office/drawing/2014/main" id="{F27ECADB-BA9B-2EE9-43BE-32EEB6E6A1CD}"/>
              </a:ext>
            </a:extLst>
          </p:cNvPr>
          <p:cNvSpPr/>
          <p:nvPr/>
        </p:nvSpPr>
        <p:spPr bwMode="auto">
          <a:xfrm>
            <a:off x="11435320" y="1903678"/>
            <a:ext cx="346356" cy="354338"/>
          </a:xfrm>
          <a:prstGeom prst="star5">
            <a:avLst>
              <a:gd name="adj" fmla="val 16915"/>
              <a:gd name="hf" fmla="val 105146"/>
              <a:gd name="vf" fmla="val 110557"/>
            </a:avLst>
          </a:prstGeom>
          <a:solidFill>
            <a:srgbClr val="FF0000"/>
          </a:solidFill>
          <a:ln>
            <a:solidFill>
              <a:srgbClr val="FF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37" tIns="34269" rIns="34269" bIns="68537" numCol="1" spcCol="0" rtlCol="0" fromWordArt="0" anchor="b" anchorCtr="0" forceAA="0" compatLnSpc="1">
            <a:prstTxWarp prst="textNoShape">
              <a:avLst/>
            </a:prstTxWarp>
            <a:noAutofit/>
          </a:bodyPr>
          <a:lstStyle/>
          <a:p>
            <a:pPr marL="0" marR="0" lvl="0" indent="0" algn="ctr" defTabSz="685025" rtl="0" eaLnBrk="1" fontAlgn="base" latinLnBrk="0" hangingPunct="1">
              <a:lnSpc>
                <a:spcPct val="100000"/>
              </a:lnSpc>
              <a:spcBef>
                <a:spcPct val="0"/>
              </a:spcBef>
              <a:spcAft>
                <a:spcPct val="0"/>
              </a:spcAft>
              <a:buClrTx/>
              <a:buSzTx/>
              <a:buFontTx/>
              <a:buNone/>
              <a:tabLst/>
              <a:defRPr/>
            </a:pPr>
            <a:endParaRPr kumimoji="0" lang="en-IE" sz="824" b="0" i="0" u="none" strike="noStrike" kern="0" cap="none" spc="0" normalizeH="0" baseline="0" noProof="0">
              <a:ln>
                <a:noFill/>
              </a:ln>
              <a:solidFill>
                <a:srgbClr val="00B050"/>
              </a:solidFill>
              <a:effectLst/>
              <a:uLnTx/>
              <a:uFillTx/>
              <a:latin typeface="Calibri" panose="020F0502020204030204"/>
              <a:ea typeface="Segoe UI" pitchFamily="34" charset="0"/>
              <a:cs typeface="Segoe UI" pitchFamily="34" charset="0"/>
            </a:endParaRPr>
          </a:p>
        </p:txBody>
      </p:sp>
      <p:sp>
        <p:nvSpPr>
          <p:cNvPr id="32" name="TextBox 31">
            <a:extLst>
              <a:ext uri="{FF2B5EF4-FFF2-40B4-BE49-F238E27FC236}">
                <a16:creationId xmlns:a16="http://schemas.microsoft.com/office/drawing/2014/main" id="{017E701F-AE41-63B1-F4A4-4B565187B78D}"/>
              </a:ext>
            </a:extLst>
          </p:cNvPr>
          <p:cNvSpPr txBox="1"/>
          <p:nvPr/>
        </p:nvSpPr>
        <p:spPr>
          <a:xfrm>
            <a:off x="9262495" y="2304911"/>
            <a:ext cx="2344288" cy="1010079"/>
          </a:xfrm>
          <a:prstGeom prst="rect">
            <a:avLst/>
          </a:prstGeom>
          <a:noFill/>
          <a:ln w="6350">
            <a:solidFill>
              <a:schemeClr val="bg2"/>
            </a:solidFill>
          </a:ln>
        </p:spPr>
        <p:txBody>
          <a:bodyPr wrap="square" tIns="91440" anchor="t">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IE" sz="1400" b="1" i="0" u="none" strike="noStrike" kern="1200" cap="none" spc="0" normalizeH="0" baseline="0" noProof="0">
                <a:ln>
                  <a:noFill/>
                </a:ln>
                <a:solidFill>
                  <a:srgbClr val="000000"/>
                </a:solidFill>
                <a:effectLst/>
                <a:uLnTx/>
                <a:uFillTx/>
                <a:latin typeface="Segoe UI Semibold"/>
                <a:ea typeface="+mn-ea"/>
                <a:cs typeface="+mn-cs"/>
              </a:rPr>
              <a:t>Revised FX Prices Effective</a:t>
            </a:r>
          </a:p>
        </p:txBody>
      </p:sp>
      <p:sp>
        <p:nvSpPr>
          <p:cNvPr id="33" name="TextBox 32">
            <a:extLst>
              <a:ext uri="{FF2B5EF4-FFF2-40B4-BE49-F238E27FC236}">
                <a16:creationId xmlns:a16="http://schemas.microsoft.com/office/drawing/2014/main" id="{F2ED54F0-F4BA-4BB4-D716-A1830824E92B}"/>
              </a:ext>
              <a:ext uri="{C183D7F6-B498-43B3-948B-1728B52AA6E4}">
                <adec:decorative xmlns:adec="http://schemas.microsoft.com/office/drawing/2017/decorative" val="1"/>
              </a:ext>
            </a:extLst>
          </p:cNvPr>
          <p:cNvSpPr txBox="1"/>
          <p:nvPr/>
        </p:nvSpPr>
        <p:spPr>
          <a:xfrm>
            <a:off x="9262495" y="3417435"/>
            <a:ext cx="2344288" cy="1193682"/>
          </a:xfrm>
          <a:prstGeom prst="rect">
            <a:avLst/>
          </a:prstGeom>
          <a:noFill/>
          <a:ln w="6350">
            <a:solidFill>
              <a:schemeClr val="bg2"/>
            </a:solidFill>
          </a:ln>
        </p:spPr>
        <p:txBody>
          <a:bodyPr wrap="square" tIns="91440" anchor="t">
            <a:noAutofit/>
          </a:bodyPr>
          <a:lstStyle/>
          <a:p>
            <a:pPr marL="0" marR="0" lvl="0" indent="0" algn="ctr" defTabSz="914087"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IE" sz="1200" b="0" i="0" u="none" strike="noStrike" kern="1200" cap="none" spc="0" normalizeH="0" baseline="0" noProof="0">
              <a:ln>
                <a:noFill/>
              </a:ln>
              <a:solidFill>
                <a:srgbClr val="000000"/>
              </a:solidFill>
              <a:effectLst/>
              <a:uLnTx/>
              <a:uFillTx/>
              <a:latin typeface="Segoe UI"/>
              <a:ea typeface="+mn-ea"/>
              <a:cs typeface="+mn-cs"/>
            </a:endParaRPr>
          </a:p>
        </p:txBody>
      </p:sp>
      <p:sp>
        <p:nvSpPr>
          <p:cNvPr id="34" name="TextBox 33">
            <a:extLst>
              <a:ext uri="{FF2B5EF4-FFF2-40B4-BE49-F238E27FC236}">
                <a16:creationId xmlns:a16="http://schemas.microsoft.com/office/drawing/2014/main" id="{B9007562-2693-2A7D-A884-0F9AA67B886F}"/>
              </a:ext>
            </a:extLst>
          </p:cNvPr>
          <p:cNvSpPr txBox="1"/>
          <p:nvPr/>
        </p:nvSpPr>
        <p:spPr>
          <a:xfrm>
            <a:off x="9262495" y="4713562"/>
            <a:ext cx="2344288" cy="1193682"/>
          </a:xfrm>
          <a:prstGeom prst="rect">
            <a:avLst/>
          </a:prstGeom>
          <a:solidFill>
            <a:schemeClr val="bg1">
              <a:lumMod val="95000"/>
            </a:schemeClr>
          </a:solidFill>
          <a:ln w="6350">
            <a:solidFill>
              <a:schemeClr val="bg2"/>
            </a:solidFill>
          </a:ln>
        </p:spPr>
        <p:txBody>
          <a:bodyPr wrap="square" anchor="ctr">
            <a:noAutofit/>
          </a:bodyPr>
          <a:lstStyle/>
          <a:p>
            <a:pPr marL="0" marR="0" lvl="0" indent="0" algn="ctr" defTabSz="914087" rtl="0" eaLnBrk="1" fontAlgn="auto" latinLnBrk="0" hangingPunct="1">
              <a:lnSpc>
                <a:spcPct val="100000"/>
              </a:lnSpc>
              <a:spcBef>
                <a:spcPts val="0"/>
              </a:spcBef>
              <a:spcAft>
                <a:spcPts val="0"/>
              </a:spcAft>
              <a:buClrTx/>
              <a:buSzTx/>
              <a:buFontTx/>
              <a:buNone/>
              <a:tabLst/>
              <a:defRPr/>
            </a:pPr>
            <a:r>
              <a:rPr kumimoji="0" lang="en-IE" sz="1400" b="0" i="0" u="none" strike="noStrike" kern="1200" cap="none" spc="0" normalizeH="0" baseline="0" noProof="0">
                <a:ln>
                  <a:noFill/>
                </a:ln>
                <a:solidFill>
                  <a:srgbClr val="000000"/>
                </a:solidFill>
                <a:effectLst/>
                <a:uLnTx/>
                <a:uFillTx/>
                <a:latin typeface="Segoe UI"/>
                <a:ea typeface="+mn-ea"/>
                <a:cs typeface="+mn-cs"/>
              </a:rPr>
              <a:t>Business As-Usual</a:t>
            </a:r>
          </a:p>
          <a:p>
            <a:pPr marL="0" marR="0" lvl="0" indent="0" algn="ctr" defTabSz="914087" rtl="0" eaLnBrk="1" fontAlgn="auto" latinLnBrk="0" hangingPunct="1">
              <a:lnSpc>
                <a:spcPct val="100000"/>
              </a:lnSpc>
              <a:spcBef>
                <a:spcPts val="0"/>
              </a:spcBef>
              <a:spcAft>
                <a:spcPts val="0"/>
              </a:spcAft>
              <a:buClrTx/>
              <a:buSzTx/>
              <a:buFontTx/>
              <a:buNone/>
              <a:tabLst/>
              <a:defRPr/>
            </a:pPr>
            <a:r>
              <a:rPr kumimoji="0" lang="en-IE" sz="1400" b="0" i="0" u="none" strike="noStrike" kern="1200" cap="none" spc="0" normalizeH="0" baseline="0" noProof="0">
                <a:ln>
                  <a:noFill/>
                </a:ln>
                <a:solidFill>
                  <a:srgbClr val="000000"/>
                </a:solidFill>
                <a:effectLst/>
                <a:uLnTx/>
                <a:uFillTx/>
                <a:latin typeface="Segoe UI"/>
                <a:ea typeface="+mn-ea"/>
                <a:cs typeface="+mn-cs"/>
              </a:rPr>
              <a:t>Inform and mitigate as needed</a:t>
            </a:r>
          </a:p>
        </p:txBody>
      </p:sp>
      <p:sp>
        <p:nvSpPr>
          <p:cNvPr id="35" name="Arrow: Pentagon 34" descr="Start from Phase 2 to Phase 4">
            <a:extLst>
              <a:ext uri="{FF2B5EF4-FFF2-40B4-BE49-F238E27FC236}">
                <a16:creationId xmlns:a16="http://schemas.microsoft.com/office/drawing/2014/main" id="{F0E7AEFF-8073-A379-482E-AF410693A071}"/>
              </a:ext>
            </a:extLst>
          </p:cNvPr>
          <p:cNvSpPr/>
          <p:nvPr/>
        </p:nvSpPr>
        <p:spPr bwMode="auto">
          <a:xfrm>
            <a:off x="4315592" y="6009689"/>
            <a:ext cx="7414446" cy="268833"/>
          </a:xfrm>
          <a:prstGeom prst="homePlate">
            <a:avLst>
              <a:gd name="adj" fmla="val 35465"/>
            </a:avLst>
          </a:prstGeom>
          <a:solidFill>
            <a:schemeClr val="accent1">
              <a:lumMod val="75000"/>
            </a:schemeClr>
          </a:solidFill>
          <a:ln w="6350">
            <a:solidFill>
              <a:schemeClr val="accent1">
                <a:lumMod val="75000"/>
                <a:alpha val="50000"/>
              </a:schemeClr>
            </a:solid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080" rtl="0" eaLnBrk="1" fontAlgn="base" latinLnBrk="0" hangingPunct="1">
              <a:lnSpc>
                <a:spcPct val="100000"/>
              </a:lnSpc>
              <a:spcBef>
                <a:spcPct val="0"/>
              </a:spcBef>
              <a:spcAft>
                <a:spcPct val="0"/>
              </a:spcAft>
              <a:buClrTx/>
              <a:buSzTx/>
              <a:buFontTx/>
              <a:buNone/>
              <a:tabLst/>
              <a:defRPr/>
            </a:pPr>
            <a:r>
              <a:rPr kumimoji="0" lang="en-IE" sz="1400" b="1" i="0" u="none" strike="noStrike" kern="1200" cap="none" spc="0" normalizeH="0" baseline="0" noProof="0">
                <a:ln>
                  <a:noFill/>
                </a:ln>
                <a:solidFill>
                  <a:srgbClr val="FFFFFF"/>
                </a:solidFill>
                <a:effectLst/>
                <a:uLnTx/>
                <a:uFillTx/>
                <a:latin typeface="Segoe UI Semibold"/>
                <a:ea typeface="Segoe UI" pitchFamily="34" charset="0"/>
                <a:cs typeface="Segoe UI" pitchFamily="34" charset="0"/>
              </a:rPr>
              <a:t>Ongoing Customer and Partner engagement Rhythm</a:t>
            </a:r>
          </a:p>
        </p:txBody>
      </p:sp>
      <p:sp>
        <p:nvSpPr>
          <p:cNvPr id="3" name="TextBox 2">
            <a:extLst>
              <a:ext uri="{FF2B5EF4-FFF2-40B4-BE49-F238E27FC236}">
                <a16:creationId xmlns:a16="http://schemas.microsoft.com/office/drawing/2014/main" id="{B74481F7-9C3A-922A-9FE0-CC596A4BED32}"/>
              </a:ext>
            </a:extLst>
          </p:cNvPr>
          <p:cNvSpPr txBox="1"/>
          <p:nvPr/>
        </p:nvSpPr>
        <p:spPr>
          <a:xfrm>
            <a:off x="642810" y="6501611"/>
            <a:ext cx="3526038" cy="230832"/>
          </a:xfrm>
          <a:prstGeom prst="rect">
            <a:avLst/>
          </a:prstGeom>
          <a:noFill/>
        </p:spPr>
        <p:txBody>
          <a:bodyPr wrap="square" lIns="0" tIns="0" rIns="0" bIns="0" rtlCol="0">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srgbClr val="000000"/>
                </a:solidFill>
                <a:effectLst/>
                <a:uLnTx/>
                <a:uFillTx/>
                <a:latin typeface="Segoe UI"/>
                <a:ea typeface="+mn-ea"/>
                <a:cs typeface="+mn-cs"/>
              </a:rPr>
              <a:t>Microsoft Confidential – For partners only</a:t>
            </a:r>
          </a:p>
        </p:txBody>
      </p:sp>
    </p:spTree>
    <p:extLst>
      <p:ext uri="{BB962C8B-B14F-4D97-AF65-F5344CB8AC3E}">
        <p14:creationId xmlns:p14="http://schemas.microsoft.com/office/powerpoint/2010/main" val="905568989"/>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Channel Resources available</a:t>
            </a:r>
          </a:p>
        </p:txBody>
      </p:sp>
      <p:sp>
        <p:nvSpPr>
          <p:cNvPr id="3" name="Footer Placeholder 2"/>
          <p:cNvSpPr>
            <a:spLocks noGrp="1"/>
          </p:cNvSpPr>
          <p:nvPr>
            <p:ph type="ftr" sz="quarter" idx="10"/>
          </p:nvPr>
        </p:nvSpPr>
        <p:spPr/>
        <p:txBody>
          <a:bodyPr/>
          <a:lstStyle/>
          <a:p>
            <a:r>
              <a:rPr lang="en-US"/>
              <a:t>Microsoft Confidential. For partner use only.</a:t>
            </a:r>
          </a:p>
        </p:txBody>
      </p:sp>
      <p:sp>
        <p:nvSpPr>
          <p:cNvPr id="4" name="Slide Number Placeholder 3"/>
          <p:cNvSpPr>
            <a:spLocks noGrp="1"/>
          </p:cNvSpPr>
          <p:nvPr>
            <p:ph type="sldNum" sz="quarter" idx="11"/>
          </p:nvPr>
        </p:nvSpPr>
        <p:spPr/>
        <p:txBody>
          <a:bodyPr/>
          <a:lstStyle/>
          <a:p>
            <a:fld id="{894E8EF0-91FF-4791-8529-F57CE0475C15}" type="slidenum">
              <a:rPr lang="en-US" smtClean="0"/>
              <a:pPr/>
              <a:t>11</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219225806"/>
              </p:ext>
            </p:extLst>
          </p:nvPr>
        </p:nvGraphicFramePr>
        <p:xfrm>
          <a:off x="310439" y="1354478"/>
          <a:ext cx="11449272" cy="5199968"/>
        </p:xfrm>
        <a:graphic>
          <a:graphicData uri="http://schemas.openxmlformats.org/drawingml/2006/table">
            <a:tbl>
              <a:tblPr firstRow="1" bandRow="1"/>
              <a:tblGrid>
                <a:gridCol w="11449272">
                  <a:extLst>
                    <a:ext uri="{9D8B030D-6E8A-4147-A177-3AD203B41FA5}">
                      <a16:colId xmlns:a16="http://schemas.microsoft.com/office/drawing/2014/main" val="1147450717"/>
                    </a:ext>
                  </a:extLst>
                </a:gridCol>
              </a:tblGrid>
              <a:tr h="0">
                <a:tc>
                  <a:txBody>
                    <a:bodyPr/>
                    <a:lstStyle>
                      <a:lvl1pPr marL="0" algn="l" defTabSz="932775" rtl="0" eaLnBrk="1" latinLnBrk="0" hangingPunct="1">
                        <a:defRPr sz="1801" b="1" kern="1200">
                          <a:solidFill>
                            <a:schemeClr val="lt1"/>
                          </a:solidFill>
                          <a:latin typeface="Segoe UI"/>
                        </a:defRPr>
                      </a:lvl1pPr>
                      <a:lvl2pPr marL="466388" algn="l" defTabSz="932775" rtl="0" eaLnBrk="1" latinLnBrk="0" hangingPunct="1">
                        <a:defRPr sz="1801" b="1" kern="1200">
                          <a:solidFill>
                            <a:schemeClr val="lt1"/>
                          </a:solidFill>
                          <a:latin typeface="Segoe UI"/>
                        </a:defRPr>
                      </a:lvl2pPr>
                      <a:lvl3pPr marL="932775" algn="l" defTabSz="932775" rtl="0" eaLnBrk="1" latinLnBrk="0" hangingPunct="1">
                        <a:defRPr sz="1801" b="1" kern="1200">
                          <a:solidFill>
                            <a:schemeClr val="lt1"/>
                          </a:solidFill>
                          <a:latin typeface="Segoe UI"/>
                        </a:defRPr>
                      </a:lvl3pPr>
                      <a:lvl4pPr marL="1399162" algn="l" defTabSz="932775" rtl="0" eaLnBrk="1" latinLnBrk="0" hangingPunct="1">
                        <a:defRPr sz="1801" b="1" kern="1200">
                          <a:solidFill>
                            <a:schemeClr val="lt1"/>
                          </a:solidFill>
                          <a:latin typeface="Segoe UI"/>
                        </a:defRPr>
                      </a:lvl4pPr>
                      <a:lvl5pPr marL="1865551" algn="l" defTabSz="932775" rtl="0" eaLnBrk="1" latinLnBrk="0" hangingPunct="1">
                        <a:defRPr sz="1801" b="1" kern="1200">
                          <a:solidFill>
                            <a:schemeClr val="lt1"/>
                          </a:solidFill>
                          <a:latin typeface="Segoe UI"/>
                        </a:defRPr>
                      </a:lvl5pPr>
                      <a:lvl6pPr marL="2331940" algn="l" defTabSz="932775" rtl="0" eaLnBrk="1" latinLnBrk="0" hangingPunct="1">
                        <a:defRPr sz="1801" b="1" kern="1200">
                          <a:solidFill>
                            <a:schemeClr val="lt1"/>
                          </a:solidFill>
                          <a:latin typeface="Segoe UI"/>
                        </a:defRPr>
                      </a:lvl6pPr>
                      <a:lvl7pPr marL="2798327" algn="l" defTabSz="932775" rtl="0" eaLnBrk="1" latinLnBrk="0" hangingPunct="1">
                        <a:defRPr sz="1801" b="1" kern="1200">
                          <a:solidFill>
                            <a:schemeClr val="lt1"/>
                          </a:solidFill>
                          <a:latin typeface="Segoe UI"/>
                        </a:defRPr>
                      </a:lvl7pPr>
                      <a:lvl8pPr marL="3264713" algn="l" defTabSz="932775" rtl="0" eaLnBrk="1" latinLnBrk="0" hangingPunct="1">
                        <a:defRPr sz="1801" b="1" kern="1200">
                          <a:solidFill>
                            <a:schemeClr val="lt1"/>
                          </a:solidFill>
                          <a:latin typeface="Segoe UI"/>
                        </a:defRPr>
                      </a:lvl8pPr>
                      <a:lvl9pPr marL="3731103" algn="l" defTabSz="932775" rtl="0" eaLnBrk="1" latinLnBrk="0" hangingPunct="1">
                        <a:defRPr sz="1801" b="1" kern="1200">
                          <a:solidFill>
                            <a:schemeClr val="lt1"/>
                          </a:solidFill>
                          <a:latin typeface="Segoe UI"/>
                        </a:defRPr>
                      </a:lvl9pPr>
                    </a:lstStyle>
                    <a:p>
                      <a:pPr algn="ctr"/>
                      <a:r>
                        <a:rPr lang="en-IE" sz="1600"/>
                        <a:t>Please</a:t>
                      </a:r>
                      <a:r>
                        <a:rPr lang="en-IE" sz="1600" baseline="0"/>
                        <a:t> use the following resources to prepare and engage with your Resellers and Customers</a:t>
                      </a:r>
                      <a:endParaRPr lang="en-IE" sz="1600">
                        <a:latin typeface="Segoe UI" panose="020B0502040204020203" pitchFamily="34" charset="0"/>
                        <a:cs typeface="Segoe UI" panose="020B0502040204020203" pitchFamily="34" charset="0"/>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78D7"/>
                    </a:solidFill>
                  </a:tcPr>
                </a:tc>
                <a:extLst>
                  <a:ext uri="{0D108BD9-81ED-4DB2-BD59-A6C34878D82A}">
                    <a16:rowId xmlns:a16="http://schemas.microsoft.com/office/drawing/2014/main" val="1732764391"/>
                  </a:ext>
                </a:extLst>
              </a:tr>
              <a:tr h="4864688">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pPr marL="285750" indent="-285750">
                        <a:spcAft>
                          <a:spcPts val="0"/>
                        </a:spcAft>
                        <a:buFont typeface="Arial" panose="020B0604020202020204" pitchFamily="34" charset="0"/>
                        <a:buChar char="•"/>
                      </a:pPr>
                      <a:endParaRPr lang="en-IE" sz="1800" b="1">
                        <a:highlight>
                          <a:srgbClr val="FFFF00"/>
                        </a:highlight>
                      </a:endParaRPr>
                    </a:p>
                    <a:p>
                      <a:pPr marL="285750" indent="-285750">
                        <a:spcAft>
                          <a:spcPts val="0"/>
                        </a:spcAft>
                        <a:buFont typeface="Arial" panose="020B0604020202020204" pitchFamily="34" charset="0"/>
                        <a:buChar char="•"/>
                      </a:pPr>
                      <a:r>
                        <a:rPr lang="en-IE" sz="1800" b="1"/>
                        <a:t>Partner Community Calls</a:t>
                      </a:r>
                    </a:p>
                    <a:p>
                      <a:pPr marL="751840" marR="0" lvl="1" indent="-285750" algn="l" rtl="0" eaLnBrk="1" fontAlgn="auto" latinLnBrk="0" hangingPunct="1">
                        <a:lnSpc>
                          <a:spcPct val="100000"/>
                        </a:lnSpc>
                        <a:spcBef>
                          <a:spcPts val="0"/>
                        </a:spcBef>
                        <a:spcAft>
                          <a:spcPts val="0"/>
                        </a:spcAft>
                        <a:buFont typeface="Arial" panose="020B0604020202020204" pitchFamily="34" charset="0"/>
                        <a:buChar char="•"/>
                      </a:pPr>
                      <a:r>
                        <a:rPr lang="en-IE" sz="1400" kern="1200" noProof="0">
                          <a:solidFill>
                            <a:schemeClr val="dk1"/>
                          </a:solidFill>
                          <a:latin typeface="+mn-lt"/>
                          <a:ea typeface="+mn-ea"/>
                          <a:cs typeface="+mn-cs"/>
                        </a:rPr>
                        <a:t>Office hours for Partners​​:</a:t>
                      </a:r>
                      <a:br>
                        <a:rPr lang="en-IE" sz="1400" kern="1200" noProof="0">
                          <a:solidFill>
                            <a:schemeClr val="dk1"/>
                          </a:solidFill>
                          <a:latin typeface="+mn-lt"/>
                          <a:ea typeface="+mn-ea"/>
                          <a:cs typeface="+mn-cs"/>
                        </a:rPr>
                      </a:br>
                      <a:r>
                        <a:rPr lang="de-AT" sz="1400" u="sng" kern="1200">
                          <a:solidFill>
                            <a:schemeClr val="dk1"/>
                          </a:solidFill>
                          <a:effectLst/>
                          <a:latin typeface="+mn-lt"/>
                          <a:ea typeface="+mn-ea"/>
                          <a:cs typeface="+mn-cs"/>
                          <a:hlinkClick r:id="rId3"/>
                        </a:rPr>
                        <a:t>Microsoft FX rate </a:t>
                      </a:r>
                      <a:r>
                        <a:rPr lang="de-AT" sz="1400" u="sng" kern="1200" err="1">
                          <a:solidFill>
                            <a:schemeClr val="dk1"/>
                          </a:solidFill>
                          <a:effectLst/>
                          <a:latin typeface="+mn-lt"/>
                          <a:ea typeface="+mn-ea"/>
                          <a:cs typeface="+mn-cs"/>
                          <a:hlinkClick r:id="rId3"/>
                        </a:rPr>
                        <a:t>adjustments</a:t>
                      </a:r>
                      <a:r>
                        <a:rPr lang="de-AT" sz="1400" u="sng" kern="1200">
                          <a:solidFill>
                            <a:schemeClr val="dk1"/>
                          </a:solidFill>
                          <a:effectLst/>
                          <a:latin typeface="+mn-lt"/>
                          <a:ea typeface="+mn-ea"/>
                          <a:cs typeface="+mn-cs"/>
                          <a:hlinkClick r:id="rId3"/>
                        </a:rPr>
                        <a:t> and </a:t>
                      </a:r>
                      <a:r>
                        <a:rPr lang="de-AT" sz="1400" u="sng" kern="1200" err="1">
                          <a:solidFill>
                            <a:schemeClr val="dk1"/>
                          </a:solidFill>
                          <a:effectLst/>
                          <a:latin typeface="+mn-lt"/>
                          <a:ea typeface="+mn-ea"/>
                          <a:cs typeface="+mn-cs"/>
                          <a:hlinkClick r:id="rId3"/>
                        </a:rPr>
                        <a:t>upcoming</a:t>
                      </a:r>
                      <a:r>
                        <a:rPr lang="de-AT" sz="1400" u="sng" kern="1200">
                          <a:solidFill>
                            <a:schemeClr val="dk1"/>
                          </a:solidFill>
                          <a:effectLst/>
                          <a:latin typeface="+mn-lt"/>
                          <a:ea typeface="+mn-ea"/>
                          <a:cs typeface="+mn-cs"/>
                          <a:hlinkClick r:id="rId3"/>
                        </a:rPr>
                        <a:t> </a:t>
                      </a:r>
                      <a:r>
                        <a:rPr lang="de-AT" sz="1400" u="sng" kern="1200" err="1">
                          <a:solidFill>
                            <a:schemeClr val="dk1"/>
                          </a:solidFill>
                          <a:effectLst/>
                          <a:latin typeface="+mn-lt"/>
                          <a:ea typeface="+mn-ea"/>
                          <a:cs typeface="+mn-cs"/>
                          <a:hlinkClick r:id="rId3"/>
                        </a:rPr>
                        <a:t>security</a:t>
                      </a:r>
                      <a:r>
                        <a:rPr lang="de-AT" sz="1400" u="sng" kern="1200">
                          <a:solidFill>
                            <a:schemeClr val="dk1"/>
                          </a:solidFill>
                          <a:effectLst/>
                          <a:latin typeface="+mn-lt"/>
                          <a:ea typeface="+mn-ea"/>
                          <a:cs typeface="+mn-cs"/>
                          <a:hlinkClick r:id="rId3"/>
                        </a:rPr>
                        <a:t> </a:t>
                      </a:r>
                      <a:r>
                        <a:rPr lang="de-AT" sz="1400" u="sng" kern="1200" err="1">
                          <a:solidFill>
                            <a:schemeClr val="dk1"/>
                          </a:solidFill>
                          <a:effectLst/>
                          <a:latin typeface="+mn-lt"/>
                          <a:ea typeface="+mn-ea"/>
                          <a:cs typeface="+mn-cs"/>
                          <a:hlinkClick r:id="rId3"/>
                        </a:rPr>
                        <a:t>changes</a:t>
                      </a:r>
                      <a:r>
                        <a:rPr lang="de-AT" sz="1400" u="sng" kern="1200">
                          <a:solidFill>
                            <a:schemeClr val="dk1"/>
                          </a:solidFill>
                          <a:effectLst/>
                          <a:latin typeface="+mn-lt"/>
                          <a:ea typeface="+mn-ea"/>
                          <a:cs typeface="+mn-cs"/>
                          <a:hlinkClick r:id="rId3"/>
                        </a:rPr>
                        <a:t> for CSP Partners – Belgium Cloud Champion</a:t>
                      </a:r>
                      <a:endParaRPr lang="en-IE" sz="1400" kern="1200" noProof="0">
                        <a:solidFill>
                          <a:schemeClr val="dk1"/>
                        </a:solidFill>
                        <a:latin typeface="+mn-lt"/>
                        <a:ea typeface="+mn-ea"/>
                        <a:cs typeface="+mn-cs"/>
                      </a:endParaRPr>
                    </a:p>
                    <a:p>
                      <a:pPr marL="466090" marR="0" lvl="1" indent="0" algn="l" rtl="0" eaLnBrk="1" fontAlgn="auto" latinLnBrk="0" hangingPunct="1">
                        <a:lnSpc>
                          <a:spcPct val="100000"/>
                        </a:lnSpc>
                        <a:spcBef>
                          <a:spcPts val="0"/>
                        </a:spcBef>
                        <a:spcAft>
                          <a:spcPts val="0"/>
                        </a:spcAft>
                        <a:buFont typeface="Arial" panose="020B0604020202020204" pitchFamily="34" charset="0"/>
                        <a:buNone/>
                      </a:pPr>
                      <a:endParaRPr kumimoji="0" lang="en-IE" sz="1600">
                        <a:highlight>
                          <a:srgbClr val="FFFF00"/>
                        </a:highlight>
                      </a:endParaRPr>
                    </a:p>
                    <a:p>
                      <a:pPr marL="285750" indent="-285750">
                        <a:spcAft>
                          <a:spcPts val="0"/>
                        </a:spcAft>
                        <a:buFont typeface="Arial" panose="020B0604020202020204" pitchFamily="34" charset="0"/>
                        <a:buChar char="•"/>
                      </a:pPr>
                      <a:r>
                        <a:rPr lang="en-IE" sz="1800" b="1"/>
                        <a:t>Partner &amp; Customer resources</a:t>
                      </a:r>
                    </a:p>
                    <a:p>
                      <a:r>
                        <a:rPr lang="en-GB" sz="1800" kern="1200">
                          <a:solidFill>
                            <a:schemeClr val="dk1"/>
                          </a:solidFill>
                          <a:effectLst/>
                          <a:latin typeface="Segoe UI"/>
                          <a:ea typeface="+mn-ea"/>
                          <a:cs typeface="+mn-cs"/>
                        </a:rPr>
                        <a:t>Partner Center (CSP): </a:t>
                      </a:r>
                      <a:r>
                        <a:rPr lang="en-GB" sz="1800" u="sng" kern="1200">
                          <a:solidFill>
                            <a:schemeClr val="dk1"/>
                          </a:solidFill>
                          <a:effectLst/>
                          <a:latin typeface="Segoe UI"/>
                          <a:ea typeface="+mn-ea"/>
                          <a:cs typeface="+mn-cs"/>
                          <a:hlinkClick r:id="rId4"/>
                        </a:rPr>
                        <a:t>January 2023 announcements - Partner Center | Microsoft Learn</a:t>
                      </a:r>
                      <a:endParaRPr lang="de-AT" sz="1800" kern="1200">
                        <a:solidFill>
                          <a:schemeClr val="dk1"/>
                        </a:solidFill>
                        <a:effectLst/>
                        <a:latin typeface="Segoe UI"/>
                        <a:ea typeface="+mn-ea"/>
                        <a:cs typeface="+mn-cs"/>
                      </a:endParaRPr>
                    </a:p>
                    <a:p>
                      <a:r>
                        <a:rPr lang="en-GB" sz="1800" kern="1200">
                          <a:solidFill>
                            <a:schemeClr val="dk1"/>
                          </a:solidFill>
                          <a:effectLst/>
                          <a:latin typeface="Segoe UI"/>
                          <a:ea typeface="+mn-ea"/>
                          <a:cs typeface="+mn-cs"/>
                        </a:rPr>
                        <a:t>Ops Gallery (LSP/all partners): </a:t>
                      </a:r>
                      <a:r>
                        <a:rPr lang="en-GB" sz="1800" u="sng" kern="1200">
                          <a:solidFill>
                            <a:schemeClr val="dk1"/>
                          </a:solidFill>
                          <a:effectLst/>
                          <a:latin typeface="Segoe UI"/>
                          <a:ea typeface="+mn-ea"/>
                          <a:cs typeface="+mn-cs"/>
                          <a:hlinkClick r:id="rId5"/>
                        </a:rPr>
                        <a:t>Collection (microsoft.com)</a:t>
                      </a:r>
                      <a:endParaRPr lang="de-AT" sz="1800" kern="1200">
                        <a:solidFill>
                          <a:schemeClr val="dk1"/>
                        </a:solidFill>
                        <a:effectLst/>
                        <a:latin typeface="Segoe UI"/>
                        <a:ea typeface="+mn-ea"/>
                        <a:cs typeface="+mn-cs"/>
                      </a:endParaRPr>
                    </a:p>
                    <a:p>
                      <a:pPr marL="752121" lvl="1" indent="-285750">
                        <a:spcAft>
                          <a:spcPts val="0"/>
                        </a:spcAft>
                        <a:buFont typeface="Arial" panose="020B0604020202020204" pitchFamily="34" charset="0"/>
                        <a:buChar char="•"/>
                      </a:pPr>
                      <a:endParaRPr lang="en-IE" sz="1400" kern="1200">
                        <a:solidFill>
                          <a:schemeClr val="dk1"/>
                        </a:solidFill>
                        <a:latin typeface="+mn-lt"/>
                        <a:ea typeface="+mn-ea"/>
                        <a:cs typeface="+mn-cs"/>
                      </a:endParaRPr>
                    </a:p>
                    <a:p>
                      <a:pPr marL="285115" lvl="0" indent="-285750">
                        <a:spcAft>
                          <a:spcPts val="0"/>
                        </a:spcAft>
                        <a:buFont typeface="Arial" panose="020B0604020202020204" pitchFamily="34" charset="0"/>
                        <a:buChar char="•"/>
                      </a:pPr>
                      <a:r>
                        <a:rPr lang="en-US" sz="1800" b="1" kern="1200">
                          <a:solidFill>
                            <a:schemeClr val="dk1"/>
                          </a:solidFill>
                          <a:latin typeface="+mn-lt"/>
                          <a:ea typeface="+mn-ea"/>
                          <a:cs typeface="+mn-cs"/>
                        </a:rPr>
                        <a:t>Escalations</a:t>
                      </a:r>
                      <a:endParaRPr lang="en-US" sz="1800" b="0" kern="1200">
                        <a:solidFill>
                          <a:schemeClr val="dk1"/>
                        </a:solidFill>
                        <a:latin typeface="+mn-lt"/>
                        <a:ea typeface="+mn-ea"/>
                        <a:cs typeface="+mn-cs"/>
                      </a:endParaRPr>
                    </a:p>
                    <a:p>
                      <a:pPr marL="751205" marR="0" lvl="1" indent="-285750" algn="l" defTabSz="932775"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a:solidFill>
                            <a:schemeClr val="dk1"/>
                          </a:solidFill>
                          <a:latin typeface="+mn-lt"/>
                          <a:ea typeface="+mn-ea"/>
                          <a:cs typeface="+mn-cs"/>
                        </a:rPr>
                        <a:t>Contact your Partner Development Manager (PDM)</a:t>
                      </a:r>
                    </a:p>
                    <a:p>
                      <a:pPr marL="751840" marR="0" lvl="1" indent="-285750" algn="l" defTabSz="932775"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a:solidFill>
                            <a:schemeClr val="dk1"/>
                          </a:solidFill>
                          <a:latin typeface="+mn-lt"/>
                          <a:ea typeface="+mn-ea"/>
                          <a:cs typeface="+mn-cs"/>
                        </a:rPr>
                        <a:t>Follow the normal process</a:t>
                      </a:r>
                      <a:r>
                        <a:rPr lang="en-US" sz="1400" kern="1200">
                          <a:solidFill>
                            <a:schemeClr val="dk1"/>
                          </a:solidFill>
                          <a:latin typeface="Segoe UI"/>
                          <a:ea typeface="+mn-ea"/>
                          <a:cs typeface="+mn-cs"/>
                        </a:rPr>
                        <a:t> if additional help is needed</a:t>
                      </a:r>
                    </a:p>
                  </a:txBody>
                  <a:tcPr>
                    <a:lnL w="12700" cmpd="sng">
                      <a:solidFill>
                        <a:srgbClr val="FFFFFF"/>
                      </a:solidFill>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78D7">
                        <a:tint val="40000"/>
                      </a:srgbClr>
                    </a:solidFill>
                  </a:tcPr>
                </a:tc>
                <a:extLst>
                  <a:ext uri="{0D108BD9-81ED-4DB2-BD59-A6C34878D82A}">
                    <a16:rowId xmlns:a16="http://schemas.microsoft.com/office/drawing/2014/main" val="2485861879"/>
                  </a:ext>
                </a:extLst>
              </a:tr>
            </a:tbl>
          </a:graphicData>
        </a:graphic>
      </p:graphicFrame>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C17671C6-B6EF-8990-97FA-0D41CC506DEE}"/>
                  </a:ext>
                </a:extLst>
              </p14:cNvPr>
              <p14:cNvContentPartPr/>
              <p14:nvPr/>
            </p14:nvContentPartPr>
            <p14:xfrm>
              <a:off x="8681916" y="4228722"/>
              <a:ext cx="12290" cy="12290"/>
            </p14:xfrm>
          </p:contentPart>
        </mc:Choice>
        <mc:Fallback xmlns="">
          <p:pic>
            <p:nvPicPr>
              <p:cNvPr id="5" name="Ink 4">
                <a:extLst>
                  <a:ext uri="{FF2B5EF4-FFF2-40B4-BE49-F238E27FC236}">
                    <a16:creationId xmlns:a16="http://schemas.microsoft.com/office/drawing/2014/main" id="{C17671C6-B6EF-8990-97FA-0D41CC506DEE}"/>
                  </a:ext>
                </a:extLst>
              </p:cNvPr>
              <p:cNvPicPr/>
              <p:nvPr/>
            </p:nvPicPr>
            <p:blipFill>
              <a:blip r:embed="rId7"/>
              <a:stretch>
                <a:fillRect/>
              </a:stretch>
            </p:blipFill>
            <p:spPr>
              <a:xfrm>
                <a:off x="8620466" y="4167272"/>
                <a:ext cx="133961" cy="133961"/>
              </a:xfrm>
              <a:prstGeom prst="rect">
                <a:avLst/>
              </a:prstGeom>
            </p:spPr>
          </p:pic>
        </mc:Fallback>
      </mc:AlternateContent>
    </p:spTree>
    <p:extLst>
      <p:ext uri="{BB962C8B-B14F-4D97-AF65-F5344CB8AC3E}">
        <p14:creationId xmlns:p14="http://schemas.microsoft.com/office/powerpoint/2010/main" val="17493837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75AB-1077-33D0-25DB-0DD803BEC515}"/>
              </a:ext>
            </a:extLst>
          </p:cNvPr>
          <p:cNvSpPr>
            <a:spLocks noGrp="1"/>
          </p:cNvSpPr>
          <p:nvPr>
            <p:ph type="title"/>
          </p:nvPr>
        </p:nvSpPr>
        <p:spPr/>
        <p:txBody>
          <a:bodyPr/>
          <a:lstStyle/>
          <a:p>
            <a:r>
              <a:rPr lang="en-US" err="1"/>
              <a:t>Cmoser</a:t>
            </a:r>
            <a:r>
              <a:rPr lang="en-US"/>
              <a:t> Addendum</a:t>
            </a:r>
            <a:endParaRPr lang="de-AT"/>
          </a:p>
        </p:txBody>
      </p:sp>
      <p:sp>
        <p:nvSpPr>
          <p:cNvPr id="3" name="Footer Placeholder 2">
            <a:extLst>
              <a:ext uri="{FF2B5EF4-FFF2-40B4-BE49-F238E27FC236}">
                <a16:creationId xmlns:a16="http://schemas.microsoft.com/office/drawing/2014/main" id="{235340A0-20E4-CF2E-C51D-D5133E609537}"/>
              </a:ext>
            </a:extLst>
          </p:cNvPr>
          <p:cNvSpPr>
            <a:spLocks noGrp="1"/>
          </p:cNvSpPr>
          <p:nvPr>
            <p:ph type="ftr" sz="quarter" idx="10"/>
          </p:nvPr>
        </p:nvSpPr>
        <p:spPr/>
        <p:txBody>
          <a:bodyPr/>
          <a:lstStyle/>
          <a:p>
            <a:r>
              <a:rPr lang="en-US"/>
              <a:t>Microsoft Confidential. For partner use only.</a:t>
            </a:r>
          </a:p>
        </p:txBody>
      </p:sp>
      <p:sp>
        <p:nvSpPr>
          <p:cNvPr id="4" name="Slide Number Placeholder 3">
            <a:extLst>
              <a:ext uri="{FF2B5EF4-FFF2-40B4-BE49-F238E27FC236}">
                <a16:creationId xmlns:a16="http://schemas.microsoft.com/office/drawing/2014/main" id="{6200358B-F1E6-7DB7-21D1-984044225905}"/>
              </a:ext>
            </a:extLst>
          </p:cNvPr>
          <p:cNvSpPr>
            <a:spLocks noGrp="1"/>
          </p:cNvSpPr>
          <p:nvPr>
            <p:ph type="sldNum" sz="quarter" idx="11"/>
          </p:nvPr>
        </p:nvSpPr>
        <p:spPr/>
        <p:txBody>
          <a:bodyPr/>
          <a:lstStyle/>
          <a:p>
            <a:fld id="{894E8EF0-91FF-4791-8529-F57CE0475C15}" type="slidenum">
              <a:rPr lang="en-US" smtClean="0"/>
              <a:pPr/>
              <a:t>12</a:t>
            </a:fld>
            <a:endParaRPr lang="en-US"/>
          </a:p>
        </p:txBody>
      </p:sp>
      <p:sp>
        <p:nvSpPr>
          <p:cNvPr id="5" name="TextBox 4">
            <a:extLst>
              <a:ext uri="{FF2B5EF4-FFF2-40B4-BE49-F238E27FC236}">
                <a16:creationId xmlns:a16="http://schemas.microsoft.com/office/drawing/2014/main" id="{92EDAC55-2B50-B72C-B6F5-7D3378ACB0CE}"/>
              </a:ext>
            </a:extLst>
          </p:cNvPr>
          <p:cNvSpPr txBox="1"/>
          <p:nvPr/>
        </p:nvSpPr>
        <p:spPr>
          <a:xfrm>
            <a:off x="985345" y="2207172"/>
            <a:ext cx="914400" cy="914400"/>
          </a:xfrm>
          <a:prstGeom prst="rect">
            <a:avLst/>
          </a:prstGeom>
          <a:noFill/>
        </p:spPr>
        <p:txBody>
          <a:bodyPr wrap="none" lIns="182880" tIns="146304" rIns="182880" bIns="146304" rtlCol="0">
            <a:noAutofit/>
          </a:bodyPr>
          <a:lstStyle/>
          <a:p>
            <a:pPr marL="231775" indent="-231775">
              <a:spcAft>
                <a:spcPts val="600"/>
              </a:spcAft>
              <a:buSzPct val="70000"/>
              <a:buFont typeface="Wingdings 3" pitchFamily="18" charset="2"/>
              <a:buChar char="}"/>
            </a:pPr>
            <a:r>
              <a:rPr lang="en-US" sz="2400" spc="-70">
                <a:gradFill>
                  <a:gsLst>
                    <a:gs pos="2917">
                      <a:schemeClr val="tx1"/>
                    </a:gs>
                    <a:gs pos="30000">
                      <a:schemeClr val="tx1"/>
                    </a:gs>
                  </a:gsLst>
                  <a:lin ang="5400000" scaled="0"/>
                </a:gradFill>
              </a:rPr>
              <a:t>Sales Scenarios for CSP – Partners</a:t>
            </a:r>
          </a:p>
          <a:p>
            <a:pPr marL="688818" lvl="1" indent="-231775">
              <a:spcAft>
                <a:spcPts val="600"/>
              </a:spcAft>
              <a:buSzPct val="70000"/>
              <a:buFont typeface="Wingdings 3" pitchFamily="18" charset="2"/>
              <a:buChar char="}"/>
            </a:pPr>
            <a:r>
              <a:rPr lang="en-US" sz="2400" spc="-70">
                <a:gradFill>
                  <a:gsLst>
                    <a:gs pos="2917">
                      <a:schemeClr val="tx1"/>
                    </a:gs>
                    <a:gs pos="30000">
                      <a:schemeClr val="tx1"/>
                    </a:gs>
                  </a:gsLst>
                  <a:lin ang="5400000" scaled="0"/>
                </a:gradFill>
              </a:rPr>
              <a:t>CSP Legacy</a:t>
            </a:r>
          </a:p>
          <a:p>
            <a:pPr marL="688818" lvl="1" indent="-231775">
              <a:spcAft>
                <a:spcPts val="600"/>
              </a:spcAft>
              <a:buSzPct val="70000"/>
              <a:buFont typeface="Wingdings 3" pitchFamily="18" charset="2"/>
              <a:buChar char="}"/>
            </a:pPr>
            <a:r>
              <a:rPr lang="en-US" sz="2400" spc="-70">
                <a:gradFill>
                  <a:gsLst>
                    <a:gs pos="2917">
                      <a:schemeClr val="tx1"/>
                    </a:gs>
                    <a:gs pos="30000">
                      <a:schemeClr val="tx1"/>
                    </a:gs>
                  </a:gsLst>
                  <a:lin ang="5400000" scaled="0"/>
                </a:gradFill>
              </a:rPr>
              <a:t>CSP NCE</a:t>
            </a:r>
          </a:p>
        </p:txBody>
      </p:sp>
    </p:spTree>
    <p:extLst>
      <p:ext uri="{BB962C8B-B14F-4D97-AF65-F5344CB8AC3E}">
        <p14:creationId xmlns:p14="http://schemas.microsoft.com/office/powerpoint/2010/main" val="4072555971"/>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35D1E-72B7-FCCF-F3D7-48EE700BCB09}"/>
              </a:ext>
            </a:extLst>
          </p:cNvPr>
          <p:cNvSpPr>
            <a:spLocks noGrp="1"/>
          </p:cNvSpPr>
          <p:nvPr>
            <p:ph type="title"/>
          </p:nvPr>
        </p:nvSpPr>
        <p:spPr>
          <a:ln>
            <a:noFill/>
          </a:ln>
        </p:spPr>
        <p:style>
          <a:lnRef idx="2">
            <a:schemeClr val="dk1"/>
          </a:lnRef>
          <a:fillRef idx="1">
            <a:schemeClr val="lt1"/>
          </a:fillRef>
          <a:effectRef idx="0">
            <a:schemeClr val="dk1"/>
          </a:effectRef>
          <a:fontRef idx="minor">
            <a:schemeClr val="dk1"/>
          </a:fontRef>
        </p:style>
        <p:txBody>
          <a:bodyPr/>
          <a:lstStyle/>
          <a:p>
            <a:r>
              <a:rPr lang="en-US" sz="3600"/>
              <a:t>CSP Legacy subscriptions scenarios</a:t>
            </a:r>
            <a:endParaRPr lang="de-AT" sz="3600"/>
          </a:p>
        </p:txBody>
      </p:sp>
      <p:sp>
        <p:nvSpPr>
          <p:cNvPr id="3" name="Footer Placeholder 2">
            <a:extLst>
              <a:ext uri="{FF2B5EF4-FFF2-40B4-BE49-F238E27FC236}">
                <a16:creationId xmlns:a16="http://schemas.microsoft.com/office/drawing/2014/main" id="{24C9141B-5CA2-8AC2-6113-545CBA68F7FB}"/>
              </a:ext>
            </a:extLst>
          </p:cNvPr>
          <p:cNvSpPr>
            <a:spLocks noGrp="1"/>
          </p:cNvSpPr>
          <p:nvPr>
            <p:ph type="ftr" sz="quarter" idx="10"/>
          </p:nvPr>
        </p:nvSpPr>
        <p:spPr/>
        <p:txBody>
          <a:bodyPr/>
          <a:lstStyle/>
          <a:p>
            <a:r>
              <a:rPr lang="en-US"/>
              <a:t>Microsoft Confidential. For partner use only.</a:t>
            </a:r>
          </a:p>
        </p:txBody>
      </p:sp>
      <p:sp>
        <p:nvSpPr>
          <p:cNvPr id="4" name="Slide Number Placeholder 3">
            <a:extLst>
              <a:ext uri="{FF2B5EF4-FFF2-40B4-BE49-F238E27FC236}">
                <a16:creationId xmlns:a16="http://schemas.microsoft.com/office/drawing/2014/main" id="{F6EB8C28-FC09-A966-A45A-8C8707AC2597}"/>
              </a:ext>
            </a:extLst>
          </p:cNvPr>
          <p:cNvSpPr>
            <a:spLocks noGrp="1"/>
          </p:cNvSpPr>
          <p:nvPr>
            <p:ph type="sldNum" sz="quarter" idx="11"/>
          </p:nvPr>
        </p:nvSpPr>
        <p:spPr/>
        <p:txBody>
          <a:bodyPr/>
          <a:lstStyle/>
          <a:p>
            <a:fld id="{894E8EF0-91FF-4791-8529-F57CE0475C15}" type="slidenum">
              <a:rPr lang="en-US" smtClean="0"/>
              <a:pPr/>
              <a:t>13</a:t>
            </a:fld>
            <a:endParaRPr lang="en-US"/>
          </a:p>
        </p:txBody>
      </p:sp>
      <p:graphicFrame>
        <p:nvGraphicFramePr>
          <p:cNvPr id="52" name="Table 52">
            <a:extLst>
              <a:ext uri="{FF2B5EF4-FFF2-40B4-BE49-F238E27FC236}">
                <a16:creationId xmlns:a16="http://schemas.microsoft.com/office/drawing/2014/main" id="{513E6F8F-AD84-506A-8A17-AE5ABC38B4DF}"/>
              </a:ext>
            </a:extLst>
          </p:cNvPr>
          <p:cNvGraphicFramePr>
            <a:graphicFrameLocks noGrp="1"/>
          </p:cNvGraphicFramePr>
          <p:nvPr>
            <p:extLst>
              <p:ext uri="{D42A27DB-BD31-4B8C-83A1-F6EECF244321}">
                <p14:modId xmlns:p14="http://schemas.microsoft.com/office/powerpoint/2010/main" val="520890351"/>
              </p:ext>
            </p:extLst>
          </p:nvPr>
        </p:nvGraphicFramePr>
        <p:xfrm>
          <a:off x="189411" y="1888833"/>
          <a:ext cx="11841472" cy="2822544"/>
        </p:xfrm>
        <a:graphic>
          <a:graphicData uri="http://schemas.openxmlformats.org/drawingml/2006/table">
            <a:tbl>
              <a:tblPr firstRow="1" bandRow="1">
                <a:tableStyleId>{5C22544A-7EE6-4342-B048-85BDC9FD1C3A}</a:tableStyleId>
              </a:tblPr>
              <a:tblGrid>
                <a:gridCol w="740092">
                  <a:extLst>
                    <a:ext uri="{9D8B030D-6E8A-4147-A177-3AD203B41FA5}">
                      <a16:colId xmlns:a16="http://schemas.microsoft.com/office/drawing/2014/main" val="3749017883"/>
                    </a:ext>
                  </a:extLst>
                </a:gridCol>
                <a:gridCol w="740092">
                  <a:extLst>
                    <a:ext uri="{9D8B030D-6E8A-4147-A177-3AD203B41FA5}">
                      <a16:colId xmlns:a16="http://schemas.microsoft.com/office/drawing/2014/main" val="1220746107"/>
                    </a:ext>
                  </a:extLst>
                </a:gridCol>
                <a:gridCol w="740092">
                  <a:extLst>
                    <a:ext uri="{9D8B030D-6E8A-4147-A177-3AD203B41FA5}">
                      <a16:colId xmlns:a16="http://schemas.microsoft.com/office/drawing/2014/main" val="803562148"/>
                    </a:ext>
                  </a:extLst>
                </a:gridCol>
                <a:gridCol w="740092">
                  <a:extLst>
                    <a:ext uri="{9D8B030D-6E8A-4147-A177-3AD203B41FA5}">
                      <a16:colId xmlns:a16="http://schemas.microsoft.com/office/drawing/2014/main" val="2897514516"/>
                    </a:ext>
                  </a:extLst>
                </a:gridCol>
                <a:gridCol w="740092">
                  <a:extLst>
                    <a:ext uri="{9D8B030D-6E8A-4147-A177-3AD203B41FA5}">
                      <a16:colId xmlns:a16="http://schemas.microsoft.com/office/drawing/2014/main" val="2137291846"/>
                    </a:ext>
                  </a:extLst>
                </a:gridCol>
                <a:gridCol w="740092">
                  <a:extLst>
                    <a:ext uri="{9D8B030D-6E8A-4147-A177-3AD203B41FA5}">
                      <a16:colId xmlns:a16="http://schemas.microsoft.com/office/drawing/2014/main" val="49325909"/>
                    </a:ext>
                  </a:extLst>
                </a:gridCol>
                <a:gridCol w="740092">
                  <a:extLst>
                    <a:ext uri="{9D8B030D-6E8A-4147-A177-3AD203B41FA5}">
                      <a16:colId xmlns:a16="http://schemas.microsoft.com/office/drawing/2014/main" val="515267804"/>
                    </a:ext>
                  </a:extLst>
                </a:gridCol>
                <a:gridCol w="740092">
                  <a:extLst>
                    <a:ext uri="{9D8B030D-6E8A-4147-A177-3AD203B41FA5}">
                      <a16:colId xmlns:a16="http://schemas.microsoft.com/office/drawing/2014/main" val="1325869488"/>
                    </a:ext>
                  </a:extLst>
                </a:gridCol>
                <a:gridCol w="740092">
                  <a:extLst>
                    <a:ext uri="{9D8B030D-6E8A-4147-A177-3AD203B41FA5}">
                      <a16:colId xmlns:a16="http://schemas.microsoft.com/office/drawing/2014/main" val="684947747"/>
                    </a:ext>
                  </a:extLst>
                </a:gridCol>
                <a:gridCol w="740092">
                  <a:extLst>
                    <a:ext uri="{9D8B030D-6E8A-4147-A177-3AD203B41FA5}">
                      <a16:colId xmlns:a16="http://schemas.microsoft.com/office/drawing/2014/main" val="3875734952"/>
                    </a:ext>
                  </a:extLst>
                </a:gridCol>
                <a:gridCol w="740092">
                  <a:extLst>
                    <a:ext uri="{9D8B030D-6E8A-4147-A177-3AD203B41FA5}">
                      <a16:colId xmlns:a16="http://schemas.microsoft.com/office/drawing/2014/main" val="3093907476"/>
                    </a:ext>
                  </a:extLst>
                </a:gridCol>
                <a:gridCol w="740092">
                  <a:extLst>
                    <a:ext uri="{9D8B030D-6E8A-4147-A177-3AD203B41FA5}">
                      <a16:colId xmlns:a16="http://schemas.microsoft.com/office/drawing/2014/main" val="3223586896"/>
                    </a:ext>
                  </a:extLst>
                </a:gridCol>
                <a:gridCol w="740092">
                  <a:extLst>
                    <a:ext uri="{9D8B030D-6E8A-4147-A177-3AD203B41FA5}">
                      <a16:colId xmlns:a16="http://schemas.microsoft.com/office/drawing/2014/main" val="519062285"/>
                    </a:ext>
                  </a:extLst>
                </a:gridCol>
                <a:gridCol w="740092">
                  <a:extLst>
                    <a:ext uri="{9D8B030D-6E8A-4147-A177-3AD203B41FA5}">
                      <a16:colId xmlns:a16="http://schemas.microsoft.com/office/drawing/2014/main" val="798289782"/>
                    </a:ext>
                  </a:extLst>
                </a:gridCol>
                <a:gridCol w="740092">
                  <a:extLst>
                    <a:ext uri="{9D8B030D-6E8A-4147-A177-3AD203B41FA5}">
                      <a16:colId xmlns:a16="http://schemas.microsoft.com/office/drawing/2014/main" val="1310046182"/>
                    </a:ext>
                  </a:extLst>
                </a:gridCol>
                <a:gridCol w="740092">
                  <a:extLst>
                    <a:ext uri="{9D8B030D-6E8A-4147-A177-3AD203B41FA5}">
                      <a16:colId xmlns:a16="http://schemas.microsoft.com/office/drawing/2014/main" val="2478159594"/>
                    </a:ext>
                  </a:extLst>
                </a:gridCol>
              </a:tblGrid>
              <a:tr h="284844">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Feb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Mar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Apr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May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Jun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Dec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Jan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Feb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Mar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Apr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May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Jun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Jul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Aug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extLst>
                  <a:ext uri="{0D108BD9-81ED-4DB2-BD59-A6C34878D82A}">
                    <a16:rowId xmlns:a16="http://schemas.microsoft.com/office/drawing/2014/main" val="469507682"/>
                  </a:ext>
                </a:extLst>
              </a:tr>
              <a:tr h="2537700">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extLst>
                  <a:ext uri="{0D108BD9-81ED-4DB2-BD59-A6C34878D82A}">
                    <a16:rowId xmlns:a16="http://schemas.microsoft.com/office/drawing/2014/main" val="1027870894"/>
                  </a:ext>
                </a:extLst>
              </a:tr>
            </a:tbl>
          </a:graphicData>
        </a:graphic>
      </p:graphicFrame>
      <p:sp>
        <p:nvSpPr>
          <p:cNvPr id="5" name="Rectangle 4">
            <a:extLst>
              <a:ext uri="{FF2B5EF4-FFF2-40B4-BE49-F238E27FC236}">
                <a16:creationId xmlns:a16="http://schemas.microsoft.com/office/drawing/2014/main" id="{5C3E01E0-11E8-557F-051C-654C58813739}"/>
              </a:ext>
            </a:extLst>
          </p:cNvPr>
          <p:cNvSpPr/>
          <p:nvPr/>
        </p:nvSpPr>
        <p:spPr bwMode="auto">
          <a:xfrm>
            <a:off x="598716" y="2352448"/>
            <a:ext cx="5861720" cy="331969"/>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72000" rIns="182880" bIns="7200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CSP Legacy subscription I</a:t>
            </a:r>
            <a:endParaRPr lang="de-AT" sz="1400" err="1">
              <a:gradFill>
                <a:gsLst>
                  <a:gs pos="0">
                    <a:srgbClr val="FFFFFF"/>
                  </a:gs>
                  <a:gs pos="100000">
                    <a:srgbClr val="FFFFFF"/>
                  </a:gs>
                </a:gsLst>
                <a:lin ang="5400000" scaled="0"/>
              </a:gradFill>
              <a:ea typeface="Segoe UI" pitchFamily="34" charset="0"/>
              <a:cs typeface="Segoe UI" pitchFamily="34" charset="0"/>
            </a:endParaRPr>
          </a:p>
        </p:txBody>
      </p:sp>
      <p:sp>
        <p:nvSpPr>
          <p:cNvPr id="53" name="Rectangle 52">
            <a:extLst>
              <a:ext uri="{FF2B5EF4-FFF2-40B4-BE49-F238E27FC236}">
                <a16:creationId xmlns:a16="http://schemas.microsoft.com/office/drawing/2014/main" id="{BB328CAD-FAB7-FF5D-FED6-81C4C9420BC7}"/>
              </a:ext>
            </a:extLst>
          </p:cNvPr>
          <p:cNvSpPr/>
          <p:nvPr/>
        </p:nvSpPr>
        <p:spPr bwMode="auto">
          <a:xfrm>
            <a:off x="6514390" y="2352447"/>
            <a:ext cx="5594879" cy="331969"/>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72000" rIns="182880" bIns="7200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Renew CSP legacy subscription I to lock in FX rate for 12 months*</a:t>
            </a:r>
            <a:endParaRPr lang="de-AT" sz="1400" err="1">
              <a:gradFill>
                <a:gsLst>
                  <a:gs pos="0">
                    <a:srgbClr val="FFFFFF"/>
                  </a:gs>
                  <a:gs pos="100000">
                    <a:srgbClr val="FFFFFF"/>
                  </a:gs>
                </a:gsLst>
                <a:lin ang="5400000" scaled="0"/>
              </a:gradFill>
              <a:ea typeface="Segoe UI" pitchFamily="34" charset="0"/>
              <a:cs typeface="Segoe UI" pitchFamily="34" charset="0"/>
            </a:endParaRPr>
          </a:p>
        </p:txBody>
      </p:sp>
      <p:sp>
        <p:nvSpPr>
          <p:cNvPr id="54" name="Rectangle 53">
            <a:extLst>
              <a:ext uri="{FF2B5EF4-FFF2-40B4-BE49-F238E27FC236}">
                <a16:creationId xmlns:a16="http://schemas.microsoft.com/office/drawing/2014/main" id="{D400AD96-38AD-5E1E-74BB-F8D9AFDF5433}"/>
              </a:ext>
            </a:extLst>
          </p:cNvPr>
          <p:cNvSpPr/>
          <p:nvPr/>
        </p:nvSpPr>
        <p:spPr bwMode="auto">
          <a:xfrm>
            <a:off x="1952899" y="3188431"/>
            <a:ext cx="5861720" cy="331969"/>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72000" rIns="182880" bIns="7200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CSP Legacy subscription II</a:t>
            </a:r>
            <a:endParaRPr lang="de-AT" sz="1400" err="1">
              <a:gradFill>
                <a:gsLst>
                  <a:gs pos="0">
                    <a:srgbClr val="FFFFFF"/>
                  </a:gs>
                  <a:gs pos="100000">
                    <a:srgbClr val="FFFFFF"/>
                  </a:gs>
                </a:gsLst>
                <a:lin ang="5400000" scaled="0"/>
              </a:gradFill>
              <a:ea typeface="Segoe UI" pitchFamily="34" charset="0"/>
              <a:cs typeface="Segoe UI" pitchFamily="34" charset="0"/>
            </a:endParaRPr>
          </a:p>
        </p:txBody>
      </p:sp>
      <p:sp>
        <p:nvSpPr>
          <p:cNvPr id="55" name="Rectangle 54">
            <a:extLst>
              <a:ext uri="{FF2B5EF4-FFF2-40B4-BE49-F238E27FC236}">
                <a16:creationId xmlns:a16="http://schemas.microsoft.com/office/drawing/2014/main" id="{54042724-A900-91C7-4754-942F10D2F021}"/>
              </a:ext>
            </a:extLst>
          </p:cNvPr>
          <p:cNvSpPr/>
          <p:nvPr/>
        </p:nvSpPr>
        <p:spPr bwMode="auto">
          <a:xfrm>
            <a:off x="7872551" y="3188431"/>
            <a:ext cx="4236718" cy="331969"/>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72000" rIns="182880" bIns="7200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CSP Legacy subscription II, new FX rate applied</a:t>
            </a:r>
            <a:endParaRPr lang="de-AT" sz="1400" err="1">
              <a:gradFill>
                <a:gsLst>
                  <a:gs pos="0">
                    <a:srgbClr val="FFFFFF"/>
                  </a:gs>
                  <a:gs pos="100000">
                    <a:srgbClr val="FFFFFF"/>
                  </a:gs>
                </a:gsLst>
                <a:lin ang="5400000" scaled="0"/>
              </a:gradFill>
              <a:ea typeface="Segoe UI" pitchFamily="34" charset="0"/>
              <a:cs typeface="Segoe UI" pitchFamily="34" charset="0"/>
            </a:endParaRPr>
          </a:p>
        </p:txBody>
      </p:sp>
      <p:sp>
        <p:nvSpPr>
          <p:cNvPr id="56" name="Rectangle 55">
            <a:extLst>
              <a:ext uri="{FF2B5EF4-FFF2-40B4-BE49-F238E27FC236}">
                <a16:creationId xmlns:a16="http://schemas.microsoft.com/office/drawing/2014/main" id="{2E0C7CC5-F431-F6D9-D0A0-93A3B621A4C9}"/>
              </a:ext>
            </a:extLst>
          </p:cNvPr>
          <p:cNvSpPr/>
          <p:nvPr/>
        </p:nvSpPr>
        <p:spPr bwMode="auto">
          <a:xfrm>
            <a:off x="7321731" y="3652045"/>
            <a:ext cx="4787538" cy="331969"/>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72000" rIns="182880" bIns="7200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Cancel CSP Sub II, create a new CSP NCE subscription</a:t>
            </a:r>
            <a:endParaRPr lang="de-AT" sz="1400" err="1">
              <a:gradFill>
                <a:gsLst>
                  <a:gs pos="0">
                    <a:srgbClr val="FFFFFF"/>
                  </a:gs>
                  <a:gs pos="100000">
                    <a:srgbClr val="FFFFFF"/>
                  </a:gs>
                </a:gsLst>
                <a:lin ang="5400000" scaled="0"/>
              </a:gradFill>
              <a:ea typeface="Segoe UI" pitchFamily="34" charset="0"/>
              <a:cs typeface="Segoe UI" pitchFamily="34" charset="0"/>
            </a:endParaRPr>
          </a:p>
        </p:txBody>
      </p:sp>
      <p:cxnSp>
        <p:nvCxnSpPr>
          <p:cNvPr id="58" name="Connector: Elbow 57">
            <a:extLst>
              <a:ext uri="{FF2B5EF4-FFF2-40B4-BE49-F238E27FC236}">
                <a16:creationId xmlns:a16="http://schemas.microsoft.com/office/drawing/2014/main" id="{6405C873-5341-9515-F461-D00CEEDD2572}"/>
              </a:ext>
            </a:extLst>
          </p:cNvPr>
          <p:cNvCxnSpPr>
            <a:endCxn id="56" idx="1"/>
          </p:cNvCxnSpPr>
          <p:nvPr/>
        </p:nvCxnSpPr>
        <p:spPr>
          <a:xfrm>
            <a:off x="7021286" y="3520400"/>
            <a:ext cx="300445" cy="297630"/>
          </a:xfrm>
          <a:prstGeom prst="bentConnector3">
            <a:avLst>
              <a:gd name="adj1" fmla="val -2174"/>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60" name="TextBox 59">
            <a:extLst>
              <a:ext uri="{FF2B5EF4-FFF2-40B4-BE49-F238E27FC236}">
                <a16:creationId xmlns:a16="http://schemas.microsoft.com/office/drawing/2014/main" id="{A24E9248-410A-4F0C-F406-B2C3BE935126}"/>
              </a:ext>
            </a:extLst>
          </p:cNvPr>
          <p:cNvSpPr txBox="1"/>
          <p:nvPr/>
        </p:nvSpPr>
        <p:spPr>
          <a:xfrm>
            <a:off x="189411" y="4615962"/>
            <a:ext cx="7387044" cy="1648177"/>
          </a:xfrm>
          <a:prstGeom prst="rect">
            <a:avLst/>
          </a:prstGeom>
          <a:noFill/>
        </p:spPr>
        <p:txBody>
          <a:bodyPr wrap="none" lIns="182880" tIns="146304" rIns="182880" bIns="146304" rtlCol="0">
            <a:noAutofit/>
          </a:bodyPr>
          <a:lstStyle/>
          <a:p>
            <a:pPr marL="231775" indent="-231775">
              <a:spcAft>
                <a:spcPts val="600"/>
              </a:spcAft>
              <a:buSzPct val="70000"/>
              <a:buFont typeface="Wingdings 3" pitchFamily="18" charset="2"/>
              <a:buChar char="}"/>
            </a:pPr>
            <a:r>
              <a:rPr lang="en-US" sz="1800" spc="-70">
                <a:gradFill>
                  <a:gsLst>
                    <a:gs pos="2917">
                      <a:schemeClr val="tx1"/>
                    </a:gs>
                    <a:gs pos="30000">
                      <a:schemeClr val="tx1"/>
                    </a:gs>
                  </a:gsLst>
                  <a:lin ang="5400000" scaled="0"/>
                </a:gradFill>
              </a:rPr>
              <a:t>Price at creation of subscription locks in price for subscription terms (12 months). </a:t>
            </a:r>
            <a:br>
              <a:rPr lang="en-US" sz="1800" spc="-70">
                <a:gradFill>
                  <a:gsLst>
                    <a:gs pos="2917">
                      <a:schemeClr val="tx1"/>
                    </a:gs>
                    <a:gs pos="30000">
                      <a:schemeClr val="tx1"/>
                    </a:gs>
                  </a:gsLst>
                  <a:lin ang="5400000" scaled="0"/>
                </a:gradFill>
              </a:rPr>
            </a:br>
            <a:r>
              <a:rPr lang="en-US" sz="1800" spc="-70">
                <a:gradFill>
                  <a:gsLst>
                    <a:gs pos="2917">
                      <a:schemeClr val="tx1"/>
                    </a:gs>
                    <a:gs pos="30000">
                      <a:schemeClr val="tx1"/>
                    </a:gs>
                  </a:gsLst>
                  <a:lin ang="5400000" scaled="0"/>
                </a:gradFill>
              </a:rPr>
              <a:t>Adding more seats later is possible for the same price.</a:t>
            </a:r>
          </a:p>
          <a:p>
            <a:pPr marL="231775" indent="-231775">
              <a:spcAft>
                <a:spcPts val="600"/>
              </a:spcAft>
              <a:buSzPct val="70000"/>
              <a:buFont typeface="Wingdings 3" pitchFamily="18" charset="2"/>
              <a:buChar char="}"/>
            </a:pPr>
            <a:r>
              <a:rPr lang="en-US" sz="1800" spc="-70">
                <a:gradFill>
                  <a:gsLst>
                    <a:gs pos="2917">
                      <a:schemeClr val="tx1"/>
                    </a:gs>
                    <a:gs pos="30000">
                      <a:schemeClr val="tx1"/>
                    </a:gs>
                  </a:gsLst>
                  <a:lin ang="5400000" scaled="0"/>
                </a:gradFill>
              </a:rPr>
              <a:t>CSP Legacy subscriptions by default 12 months</a:t>
            </a:r>
          </a:p>
          <a:p>
            <a:pPr marL="231775" indent="-231775">
              <a:spcAft>
                <a:spcPts val="600"/>
              </a:spcAft>
              <a:buSzPct val="70000"/>
              <a:buFont typeface="Wingdings 3" pitchFamily="18" charset="2"/>
              <a:buChar char="}"/>
            </a:pPr>
            <a:r>
              <a:rPr lang="en-US" sz="1800" spc="-70">
                <a:gradFill>
                  <a:gsLst>
                    <a:gs pos="2917">
                      <a:schemeClr val="tx1"/>
                    </a:gs>
                    <a:gs pos="30000">
                      <a:schemeClr val="tx1"/>
                    </a:gs>
                  </a:gsLst>
                  <a:lin ang="5400000" scaled="0"/>
                </a:gradFill>
              </a:rPr>
              <a:t>you cannot create new CSP legacy subscriptions since March 2022.</a:t>
            </a:r>
          </a:p>
          <a:p>
            <a:pPr marL="231775" indent="-231775">
              <a:spcAft>
                <a:spcPts val="600"/>
              </a:spcAft>
              <a:buSzPct val="70000"/>
              <a:buFont typeface="Wingdings 3" pitchFamily="18" charset="2"/>
              <a:buChar char="}"/>
            </a:pPr>
            <a:r>
              <a:rPr lang="en-US" sz="1800" spc="-70">
                <a:gradFill>
                  <a:gsLst>
                    <a:gs pos="2917">
                      <a:schemeClr val="tx1"/>
                    </a:gs>
                    <a:gs pos="30000">
                      <a:schemeClr val="tx1"/>
                    </a:gs>
                  </a:gsLst>
                  <a:lin ang="5400000" scaled="0"/>
                </a:gradFill>
              </a:rPr>
              <a:t>*No incentives paid on CSP legacy subscriptions as of Jan 1</a:t>
            </a:r>
            <a:r>
              <a:rPr lang="en-US" sz="1800" spc="-70" baseline="30000">
                <a:gradFill>
                  <a:gsLst>
                    <a:gs pos="2917">
                      <a:schemeClr val="tx1"/>
                    </a:gs>
                    <a:gs pos="30000">
                      <a:schemeClr val="tx1"/>
                    </a:gs>
                  </a:gsLst>
                  <a:lin ang="5400000" scaled="0"/>
                </a:gradFill>
              </a:rPr>
              <a:t>st</a:t>
            </a:r>
            <a:r>
              <a:rPr lang="en-US" sz="1800" spc="-70">
                <a:gradFill>
                  <a:gsLst>
                    <a:gs pos="2917">
                      <a:schemeClr val="tx1"/>
                    </a:gs>
                    <a:gs pos="30000">
                      <a:schemeClr val="tx1"/>
                    </a:gs>
                  </a:gsLst>
                  <a:lin ang="5400000" scaled="0"/>
                </a:gradFill>
              </a:rPr>
              <a:t>, 2023</a:t>
            </a:r>
            <a:endParaRPr lang="de-AT" sz="2400" spc="-7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4553690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35D1E-72B7-FCCF-F3D7-48EE700BCB09}"/>
              </a:ext>
            </a:extLst>
          </p:cNvPr>
          <p:cNvSpPr>
            <a:spLocks noGrp="1"/>
          </p:cNvSpPr>
          <p:nvPr>
            <p:ph type="title"/>
          </p:nvPr>
        </p:nvSpPr>
        <p:spPr>
          <a:ln>
            <a:noFill/>
          </a:ln>
        </p:spPr>
        <p:style>
          <a:lnRef idx="2">
            <a:schemeClr val="dk1"/>
          </a:lnRef>
          <a:fillRef idx="1">
            <a:schemeClr val="lt1"/>
          </a:fillRef>
          <a:effectRef idx="0">
            <a:schemeClr val="dk1"/>
          </a:effectRef>
          <a:fontRef idx="minor">
            <a:schemeClr val="dk1"/>
          </a:fontRef>
        </p:style>
        <p:txBody>
          <a:bodyPr/>
          <a:lstStyle/>
          <a:p>
            <a:r>
              <a:rPr lang="en-US" sz="3600"/>
              <a:t>CSP NCE subscriptions scenarios</a:t>
            </a:r>
            <a:endParaRPr lang="de-AT" sz="3600"/>
          </a:p>
        </p:txBody>
      </p:sp>
      <p:sp>
        <p:nvSpPr>
          <p:cNvPr id="3" name="Footer Placeholder 2">
            <a:extLst>
              <a:ext uri="{FF2B5EF4-FFF2-40B4-BE49-F238E27FC236}">
                <a16:creationId xmlns:a16="http://schemas.microsoft.com/office/drawing/2014/main" id="{24C9141B-5CA2-8AC2-6113-545CBA68F7FB}"/>
              </a:ext>
            </a:extLst>
          </p:cNvPr>
          <p:cNvSpPr>
            <a:spLocks noGrp="1"/>
          </p:cNvSpPr>
          <p:nvPr>
            <p:ph type="ftr" sz="quarter" idx="10"/>
          </p:nvPr>
        </p:nvSpPr>
        <p:spPr>
          <a:xfrm>
            <a:off x="659635" y="6472790"/>
            <a:ext cx="4378795" cy="364224"/>
          </a:xfrm>
        </p:spPr>
        <p:txBody>
          <a:bodyPr/>
          <a:lstStyle/>
          <a:p>
            <a:r>
              <a:rPr lang="en-US"/>
              <a:t>Microsoft Confidential. For partner use only.</a:t>
            </a:r>
          </a:p>
        </p:txBody>
      </p:sp>
      <p:sp>
        <p:nvSpPr>
          <p:cNvPr id="4" name="Slide Number Placeholder 3">
            <a:extLst>
              <a:ext uri="{FF2B5EF4-FFF2-40B4-BE49-F238E27FC236}">
                <a16:creationId xmlns:a16="http://schemas.microsoft.com/office/drawing/2014/main" id="{F6EB8C28-FC09-A966-A45A-8C8707AC2597}"/>
              </a:ext>
            </a:extLst>
          </p:cNvPr>
          <p:cNvSpPr>
            <a:spLocks noGrp="1"/>
          </p:cNvSpPr>
          <p:nvPr>
            <p:ph type="sldNum" sz="quarter" idx="11"/>
          </p:nvPr>
        </p:nvSpPr>
        <p:spPr>
          <a:xfrm>
            <a:off x="310439" y="6472790"/>
            <a:ext cx="349196" cy="364224"/>
          </a:xfrm>
        </p:spPr>
        <p:txBody>
          <a:bodyPr/>
          <a:lstStyle/>
          <a:p>
            <a:fld id="{894E8EF0-91FF-4791-8529-F57CE0475C15}" type="slidenum">
              <a:rPr lang="en-US" smtClean="0"/>
              <a:pPr/>
              <a:t>14</a:t>
            </a:fld>
            <a:endParaRPr lang="en-US"/>
          </a:p>
        </p:txBody>
      </p:sp>
      <p:graphicFrame>
        <p:nvGraphicFramePr>
          <p:cNvPr id="52" name="Table 52">
            <a:extLst>
              <a:ext uri="{FF2B5EF4-FFF2-40B4-BE49-F238E27FC236}">
                <a16:creationId xmlns:a16="http://schemas.microsoft.com/office/drawing/2014/main" id="{513E6F8F-AD84-506A-8A17-AE5ABC38B4DF}"/>
              </a:ext>
            </a:extLst>
          </p:cNvPr>
          <p:cNvGraphicFramePr>
            <a:graphicFrameLocks noGrp="1"/>
          </p:cNvGraphicFramePr>
          <p:nvPr/>
        </p:nvGraphicFramePr>
        <p:xfrm>
          <a:off x="189411" y="1888833"/>
          <a:ext cx="11841472" cy="2822544"/>
        </p:xfrm>
        <a:graphic>
          <a:graphicData uri="http://schemas.openxmlformats.org/drawingml/2006/table">
            <a:tbl>
              <a:tblPr firstRow="1" bandRow="1">
                <a:tableStyleId>{5C22544A-7EE6-4342-B048-85BDC9FD1C3A}</a:tableStyleId>
              </a:tblPr>
              <a:tblGrid>
                <a:gridCol w="740092">
                  <a:extLst>
                    <a:ext uri="{9D8B030D-6E8A-4147-A177-3AD203B41FA5}">
                      <a16:colId xmlns:a16="http://schemas.microsoft.com/office/drawing/2014/main" val="3749017883"/>
                    </a:ext>
                  </a:extLst>
                </a:gridCol>
                <a:gridCol w="740092">
                  <a:extLst>
                    <a:ext uri="{9D8B030D-6E8A-4147-A177-3AD203B41FA5}">
                      <a16:colId xmlns:a16="http://schemas.microsoft.com/office/drawing/2014/main" val="1220746107"/>
                    </a:ext>
                  </a:extLst>
                </a:gridCol>
                <a:gridCol w="740092">
                  <a:extLst>
                    <a:ext uri="{9D8B030D-6E8A-4147-A177-3AD203B41FA5}">
                      <a16:colId xmlns:a16="http://schemas.microsoft.com/office/drawing/2014/main" val="803562148"/>
                    </a:ext>
                  </a:extLst>
                </a:gridCol>
                <a:gridCol w="740092">
                  <a:extLst>
                    <a:ext uri="{9D8B030D-6E8A-4147-A177-3AD203B41FA5}">
                      <a16:colId xmlns:a16="http://schemas.microsoft.com/office/drawing/2014/main" val="2897514516"/>
                    </a:ext>
                  </a:extLst>
                </a:gridCol>
                <a:gridCol w="740092">
                  <a:extLst>
                    <a:ext uri="{9D8B030D-6E8A-4147-A177-3AD203B41FA5}">
                      <a16:colId xmlns:a16="http://schemas.microsoft.com/office/drawing/2014/main" val="2137291846"/>
                    </a:ext>
                  </a:extLst>
                </a:gridCol>
                <a:gridCol w="740092">
                  <a:extLst>
                    <a:ext uri="{9D8B030D-6E8A-4147-A177-3AD203B41FA5}">
                      <a16:colId xmlns:a16="http://schemas.microsoft.com/office/drawing/2014/main" val="49325909"/>
                    </a:ext>
                  </a:extLst>
                </a:gridCol>
                <a:gridCol w="740092">
                  <a:extLst>
                    <a:ext uri="{9D8B030D-6E8A-4147-A177-3AD203B41FA5}">
                      <a16:colId xmlns:a16="http://schemas.microsoft.com/office/drawing/2014/main" val="515267804"/>
                    </a:ext>
                  </a:extLst>
                </a:gridCol>
                <a:gridCol w="740092">
                  <a:extLst>
                    <a:ext uri="{9D8B030D-6E8A-4147-A177-3AD203B41FA5}">
                      <a16:colId xmlns:a16="http://schemas.microsoft.com/office/drawing/2014/main" val="1325869488"/>
                    </a:ext>
                  </a:extLst>
                </a:gridCol>
                <a:gridCol w="740092">
                  <a:extLst>
                    <a:ext uri="{9D8B030D-6E8A-4147-A177-3AD203B41FA5}">
                      <a16:colId xmlns:a16="http://schemas.microsoft.com/office/drawing/2014/main" val="684947747"/>
                    </a:ext>
                  </a:extLst>
                </a:gridCol>
                <a:gridCol w="740092">
                  <a:extLst>
                    <a:ext uri="{9D8B030D-6E8A-4147-A177-3AD203B41FA5}">
                      <a16:colId xmlns:a16="http://schemas.microsoft.com/office/drawing/2014/main" val="3875734952"/>
                    </a:ext>
                  </a:extLst>
                </a:gridCol>
                <a:gridCol w="740092">
                  <a:extLst>
                    <a:ext uri="{9D8B030D-6E8A-4147-A177-3AD203B41FA5}">
                      <a16:colId xmlns:a16="http://schemas.microsoft.com/office/drawing/2014/main" val="3093907476"/>
                    </a:ext>
                  </a:extLst>
                </a:gridCol>
                <a:gridCol w="740092">
                  <a:extLst>
                    <a:ext uri="{9D8B030D-6E8A-4147-A177-3AD203B41FA5}">
                      <a16:colId xmlns:a16="http://schemas.microsoft.com/office/drawing/2014/main" val="3223586896"/>
                    </a:ext>
                  </a:extLst>
                </a:gridCol>
                <a:gridCol w="740092">
                  <a:extLst>
                    <a:ext uri="{9D8B030D-6E8A-4147-A177-3AD203B41FA5}">
                      <a16:colId xmlns:a16="http://schemas.microsoft.com/office/drawing/2014/main" val="519062285"/>
                    </a:ext>
                  </a:extLst>
                </a:gridCol>
                <a:gridCol w="740092">
                  <a:extLst>
                    <a:ext uri="{9D8B030D-6E8A-4147-A177-3AD203B41FA5}">
                      <a16:colId xmlns:a16="http://schemas.microsoft.com/office/drawing/2014/main" val="798289782"/>
                    </a:ext>
                  </a:extLst>
                </a:gridCol>
                <a:gridCol w="740092">
                  <a:extLst>
                    <a:ext uri="{9D8B030D-6E8A-4147-A177-3AD203B41FA5}">
                      <a16:colId xmlns:a16="http://schemas.microsoft.com/office/drawing/2014/main" val="1310046182"/>
                    </a:ext>
                  </a:extLst>
                </a:gridCol>
                <a:gridCol w="740092">
                  <a:extLst>
                    <a:ext uri="{9D8B030D-6E8A-4147-A177-3AD203B41FA5}">
                      <a16:colId xmlns:a16="http://schemas.microsoft.com/office/drawing/2014/main" val="2478159594"/>
                    </a:ext>
                  </a:extLst>
                </a:gridCol>
              </a:tblGrid>
              <a:tr h="284844">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Feb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Mar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Apr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May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Jun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Dec 22</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Jan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Feb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Mar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Apr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May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Jun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Jul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Aug 23</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tc>
                  <a:txBody>
                    <a:bodyPr/>
                    <a:lstStyle/>
                    <a:p>
                      <a:pPr marL="0" marR="0" lvl="0" indent="0" algn="l" defTabSz="93277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Segoe UI"/>
                          <a:ea typeface="+mn-ea"/>
                          <a:cs typeface="+mn-cs"/>
                        </a:rPr>
                        <a:t>…</a:t>
                      </a:r>
                      <a:endParaRPr kumimoji="0" lang="de-AT" sz="1200" b="0" i="0" u="none" strike="noStrike" kern="1200" cap="none" spc="0" normalizeH="0" baseline="0" noProof="0">
                        <a:ln>
                          <a:noFill/>
                        </a:ln>
                        <a:solidFill>
                          <a:srgbClr val="FFFFFF"/>
                        </a:solidFill>
                        <a:effectLst/>
                        <a:uLnTx/>
                        <a:uFillTx/>
                        <a:latin typeface="Segoe UI"/>
                        <a:ea typeface="+mn-ea"/>
                        <a:cs typeface="+mn-cs"/>
                      </a:endParaRPr>
                    </a:p>
                  </a:txBody>
                  <a:tcPr/>
                </a:tc>
                <a:extLst>
                  <a:ext uri="{0D108BD9-81ED-4DB2-BD59-A6C34878D82A}">
                    <a16:rowId xmlns:a16="http://schemas.microsoft.com/office/drawing/2014/main" val="469507682"/>
                  </a:ext>
                </a:extLst>
              </a:tr>
              <a:tr h="2537700">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tc>
                  <a:txBody>
                    <a:bodyPr/>
                    <a:lstStyle/>
                    <a:p>
                      <a:endParaRPr lang="de-AT"/>
                    </a:p>
                  </a:txBody>
                  <a:tcPr/>
                </a:tc>
                <a:extLst>
                  <a:ext uri="{0D108BD9-81ED-4DB2-BD59-A6C34878D82A}">
                    <a16:rowId xmlns:a16="http://schemas.microsoft.com/office/drawing/2014/main" val="1027870894"/>
                  </a:ext>
                </a:extLst>
              </a:tr>
            </a:tbl>
          </a:graphicData>
        </a:graphic>
      </p:graphicFrame>
      <p:sp>
        <p:nvSpPr>
          <p:cNvPr id="5" name="Rectangle 4">
            <a:extLst>
              <a:ext uri="{FF2B5EF4-FFF2-40B4-BE49-F238E27FC236}">
                <a16:creationId xmlns:a16="http://schemas.microsoft.com/office/drawing/2014/main" id="{5C3E01E0-11E8-557F-051C-654C58813739}"/>
              </a:ext>
            </a:extLst>
          </p:cNvPr>
          <p:cNvSpPr/>
          <p:nvPr/>
        </p:nvSpPr>
        <p:spPr bwMode="auto">
          <a:xfrm>
            <a:off x="598716" y="2352448"/>
            <a:ext cx="5861720" cy="331969"/>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72000" rIns="182880" bIns="7200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CSP NCE subscription I</a:t>
            </a:r>
            <a:endParaRPr lang="de-AT" sz="1400" err="1">
              <a:gradFill>
                <a:gsLst>
                  <a:gs pos="0">
                    <a:srgbClr val="FFFFFF"/>
                  </a:gs>
                  <a:gs pos="100000">
                    <a:srgbClr val="FFFFFF"/>
                  </a:gs>
                </a:gsLst>
                <a:lin ang="5400000" scaled="0"/>
              </a:gradFill>
              <a:ea typeface="Segoe UI" pitchFamily="34" charset="0"/>
              <a:cs typeface="Segoe UI" pitchFamily="34" charset="0"/>
            </a:endParaRPr>
          </a:p>
        </p:txBody>
      </p:sp>
      <p:sp>
        <p:nvSpPr>
          <p:cNvPr id="53" name="Rectangle 52">
            <a:extLst>
              <a:ext uri="{FF2B5EF4-FFF2-40B4-BE49-F238E27FC236}">
                <a16:creationId xmlns:a16="http://schemas.microsoft.com/office/drawing/2014/main" id="{BB328CAD-FAB7-FF5D-FED6-81C4C9420BC7}"/>
              </a:ext>
            </a:extLst>
          </p:cNvPr>
          <p:cNvSpPr/>
          <p:nvPr/>
        </p:nvSpPr>
        <p:spPr bwMode="auto">
          <a:xfrm>
            <a:off x="6514390" y="2352447"/>
            <a:ext cx="5594879" cy="331969"/>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72000" rIns="182880" bIns="7200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Renew CSP NCE subscription I to lock in FX rate for 12 months</a:t>
            </a:r>
            <a:endParaRPr lang="de-AT" sz="1400" err="1">
              <a:gradFill>
                <a:gsLst>
                  <a:gs pos="0">
                    <a:srgbClr val="FFFFFF"/>
                  </a:gs>
                  <a:gs pos="100000">
                    <a:srgbClr val="FFFFFF"/>
                  </a:gs>
                </a:gsLst>
                <a:lin ang="5400000" scaled="0"/>
              </a:gradFill>
              <a:ea typeface="Segoe UI" pitchFamily="34" charset="0"/>
              <a:cs typeface="Segoe UI" pitchFamily="34" charset="0"/>
            </a:endParaRPr>
          </a:p>
        </p:txBody>
      </p:sp>
      <p:sp>
        <p:nvSpPr>
          <p:cNvPr id="54" name="Rectangle 53">
            <a:extLst>
              <a:ext uri="{FF2B5EF4-FFF2-40B4-BE49-F238E27FC236}">
                <a16:creationId xmlns:a16="http://schemas.microsoft.com/office/drawing/2014/main" id="{D400AD96-38AD-5E1E-74BB-F8D9AFDF5433}"/>
              </a:ext>
            </a:extLst>
          </p:cNvPr>
          <p:cNvSpPr/>
          <p:nvPr/>
        </p:nvSpPr>
        <p:spPr bwMode="auto">
          <a:xfrm>
            <a:off x="1952899" y="3188431"/>
            <a:ext cx="5861720" cy="331969"/>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72000" rIns="182880" bIns="7200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CSP NCE subscription II</a:t>
            </a:r>
            <a:endParaRPr lang="de-AT" sz="1400" err="1">
              <a:gradFill>
                <a:gsLst>
                  <a:gs pos="0">
                    <a:srgbClr val="FFFFFF"/>
                  </a:gs>
                  <a:gs pos="100000">
                    <a:srgbClr val="FFFFFF"/>
                  </a:gs>
                </a:gsLst>
                <a:lin ang="5400000" scaled="0"/>
              </a:gradFill>
              <a:ea typeface="Segoe UI" pitchFamily="34" charset="0"/>
              <a:cs typeface="Segoe UI" pitchFamily="34" charset="0"/>
            </a:endParaRPr>
          </a:p>
        </p:txBody>
      </p:sp>
      <p:sp>
        <p:nvSpPr>
          <p:cNvPr id="55" name="Rectangle 54">
            <a:extLst>
              <a:ext uri="{FF2B5EF4-FFF2-40B4-BE49-F238E27FC236}">
                <a16:creationId xmlns:a16="http://schemas.microsoft.com/office/drawing/2014/main" id="{54042724-A900-91C7-4754-942F10D2F021}"/>
              </a:ext>
            </a:extLst>
          </p:cNvPr>
          <p:cNvSpPr/>
          <p:nvPr/>
        </p:nvSpPr>
        <p:spPr bwMode="auto">
          <a:xfrm>
            <a:off x="7872551" y="3188431"/>
            <a:ext cx="4236718" cy="331969"/>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72000" rIns="182880" bIns="7200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CSP NCE subscription II, new FX rate applied</a:t>
            </a:r>
            <a:endParaRPr lang="de-AT" sz="1400" err="1">
              <a:gradFill>
                <a:gsLst>
                  <a:gs pos="0">
                    <a:srgbClr val="FFFFFF"/>
                  </a:gs>
                  <a:gs pos="100000">
                    <a:srgbClr val="FFFFFF"/>
                  </a:gs>
                </a:gsLst>
                <a:lin ang="5400000" scaled="0"/>
              </a:gradFill>
              <a:ea typeface="Segoe UI" pitchFamily="34" charset="0"/>
              <a:cs typeface="Segoe UI" pitchFamily="34" charset="0"/>
            </a:endParaRPr>
          </a:p>
        </p:txBody>
      </p:sp>
      <p:sp>
        <p:nvSpPr>
          <p:cNvPr id="56" name="Rectangle 55">
            <a:extLst>
              <a:ext uri="{FF2B5EF4-FFF2-40B4-BE49-F238E27FC236}">
                <a16:creationId xmlns:a16="http://schemas.microsoft.com/office/drawing/2014/main" id="{2E0C7CC5-F431-F6D9-D0A0-93A3B621A4C9}"/>
              </a:ext>
            </a:extLst>
          </p:cNvPr>
          <p:cNvSpPr/>
          <p:nvPr/>
        </p:nvSpPr>
        <p:spPr bwMode="auto">
          <a:xfrm>
            <a:off x="7321731" y="3652045"/>
            <a:ext cx="4787538" cy="727122"/>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72000" rIns="182880" bIns="7200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Create a new CSP NCE subscription III, just 1 seat, to lock in old FX rate for the next 12 months. Add remaining seats once Subscription II expires.</a:t>
            </a:r>
            <a:endParaRPr lang="de-AT" sz="1400" err="1">
              <a:gradFill>
                <a:gsLst>
                  <a:gs pos="0">
                    <a:srgbClr val="FFFFFF"/>
                  </a:gs>
                  <a:gs pos="100000">
                    <a:srgbClr val="FFFFFF"/>
                  </a:gs>
                </a:gsLst>
                <a:lin ang="5400000" scaled="0"/>
              </a:gradFill>
              <a:ea typeface="Segoe UI" pitchFamily="34" charset="0"/>
              <a:cs typeface="Segoe UI" pitchFamily="34" charset="0"/>
            </a:endParaRPr>
          </a:p>
        </p:txBody>
      </p:sp>
      <p:cxnSp>
        <p:nvCxnSpPr>
          <p:cNvPr id="58" name="Connector: Elbow 57">
            <a:extLst>
              <a:ext uri="{FF2B5EF4-FFF2-40B4-BE49-F238E27FC236}">
                <a16:creationId xmlns:a16="http://schemas.microsoft.com/office/drawing/2014/main" id="{6405C873-5341-9515-F461-D00CEEDD2572}"/>
              </a:ext>
            </a:extLst>
          </p:cNvPr>
          <p:cNvCxnSpPr>
            <a:cxnSpLocks/>
            <a:endCxn id="56" idx="1"/>
          </p:cNvCxnSpPr>
          <p:nvPr/>
        </p:nvCxnSpPr>
        <p:spPr>
          <a:xfrm rot="16200000" flipH="1">
            <a:off x="6923905" y="3617780"/>
            <a:ext cx="495206" cy="300446"/>
          </a:xfrm>
          <a:prstGeom prst="bentConnector2">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60" name="TextBox 59">
            <a:extLst>
              <a:ext uri="{FF2B5EF4-FFF2-40B4-BE49-F238E27FC236}">
                <a16:creationId xmlns:a16="http://schemas.microsoft.com/office/drawing/2014/main" id="{A24E9248-410A-4F0C-F406-B2C3BE935126}"/>
              </a:ext>
            </a:extLst>
          </p:cNvPr>
          <p:cNvSpPr txBox="1"/>
          <p:nvPr/>
        </p:nvSpPr>
        <p:spPr>
          <a:xfrm>
            <a:off x="161117" y="4627942"/>
            <a:ext cx="11471046" cy="1648177"/>
          </a:xfrm>
          <a:prstGeom prst="rect">
            <a:avLst/>
          </a:prstGeom>
          <a:noFill/>
        </p:spPr>
        <p:txBody>
          <a:bodyPr wrap="none" lIns="182880" tIns="146304" rIns="182880" bIns="146304" rtlCol="0">
            <a:noAutofit/>
          </a:bodyPr>
          <a:lstStyle/>
          <a:p>
            <a:pPr marL="231775" indent="-231775">
              <a:spcAft>
                <a:spcPts val="600"/>
              </a:spcAft>
              <a:buSzPct val="70000"/>
              <a:buFont typeface="Wingdings 3" pitchFamily="18" charset="2"/>
              <a:buChar char="}"/>
            </a:pPr>
            <a:r>
              <a:rPr lang="en-US" sz="1800" spc="-70">
                <a:gradFill>
                  <a:gsLst>
                    <a:gs pos="2917">
                      <a:schemeClr val="tx1"/>
                    </a:gs>
                    <a:gs pos="30000">
                      <a:schemeClr val="tx1"/>
                    </a:gs>
                  </a:gsLst>
                  <a:lin ang="5400000" scaled="0"/>
                </a:gradFill>
              </a:rPr>
              <a:t>Price at creation of subscription locks in price for subscription terms (12 months). </a:t>
            </a:r>
            <a:br>
              <a:rPr lang="en-US" sz="1800" spc="-70">
                <a:gradFill>
                  <a:gsLst>
                    <a:gs pos="2917">
                      <a:schemeClr val="tx1"/>
                    </a:gs>
                    <a:gs pos="30000">
                      <a:schemeClr val="tx1"/>
                    </a:gs>
                  </a:gsLst>
                  <a:lin ang="5400000" scaled="0"/>
                </a:gradFill>
              </a:rPr>
            </a:br>
            <a:r>
              <a:rPr lang="en-US" sz="1800" spc="-70">
                <a:gradFill>
                  <a:gsLst>
                    <a:gs pos="2917">
                      <a:schemeClr val="tx1"/>
                    </a:gs>
                    <a:gs pos="30000">
                      <a:schemeClr val="tx1"/>
                    </a:gs>
                  </a:gsLst>
                  <a:lin ang="5400000" scaled="0"/>
                </a:gradFill>
              </a:rPr>
              <a:t>Adding more seats later is possible for the same price.</a:t>
            </a:r>
          </a:p>
          <a:p>
            <a:pPr marL="231775" indent="-231775">
              <a:spcAft>
                <a:spcPts val="600"/>
              </a:spcAft>
              <a:buSzPct val="70000"/>
              <a:buFont typeface="Wingdings 3" pitchFamily="18" charset="2"/>
              <a:buChar char="}"/>
            </a:pPr>
            <a:r>
              <a:rPr lang="en-US" sz="1800" spc="-70">
                <a:gradFill>
                  <a:gsLst>
                    <a:gs pos="2917">
                      <a:schemeClr val="tx1"/>
                    </a:gs>
                    <a:gs pos="30000">
                      <a:schemeClr val="tx1"/>
                    </a:gs>
                  </a:gsLst>
                  <a:lin ang="5400000" scaled="0"/>
                </a:gradFill>
              </a:rPr>
              <a:t>CSP NCE subscriptions either 1 months or 12 months</a:t>
            </a:r>
          </a:p>
          <a:p>
            <a:pPr marL="231775" indent="-231775">
              <a:spcAft>
                <a:spcPts val="600"/>
              </a:spcAft>
              <a:buSzPct val="70000"/>
              <a:buFont typeface="Wingdings 3" pitchFamily="18" charset="2"/>
              <a:buChar char="}"/>
            </a:pPr>
            <a:r>
              <a:rPr lang="en-US" sz="1800" spc="-70">
                <a:gradFill>
                  <a:gsLst>
                    <a:gs pos="2917">
                      <a:schemeClr val="tx1"/>
                    </a:gs>
                    <a:gs pos="30000">
                      <a:schemeClr val="tx1"/>
                    </a:gs>
                  </a:gsLst>
                  <a:lin ang="5400000" scaled="0"/>
                </a:gradFill>
              </a:rPr>
              <a:t>You cannot cancel NCE subscription after 168 hours of creation. </a:t>
            </a:r>
          </a:p>
          <a:p>
            <a:pPr marL="231775" indent="-231775">
              <a:spcAft>
                <a:spcPts val="600"/>
              </a:spcAft>
              <a:buSzPct val="70000"/>
              <a:buFont typeface="Wingdings 3" pitchFamily="18" charset="2"/>
              <a:buChar char="}"/>
            </a:pPr>
            <a:r>
              <a:rPr lang="en-US" sz="1800" spc="-70">
                <a:gradFill>
                  <a:gsLst>
                    <a:gs pos="2917">
                      <a:schemeClr val="tx1"/>
                    </a:gs>
                    <a:gs pos="30000">
                      <a:schemeClr val="tx1"/>
                    </a:gs>
                  </a:gsLst>
                  <a:lin ang="5400000" scaled="0"/>
                </a:gradFill>
              </a:rPr>
              <a:t>Prepayment of full period (12 months) advisable in case of customer bankruptcy risk</a:t>
            </a:r>
          </a:p>
        </p:txBody>
      </p:sp>
      <p:sp>
        <p:nvSpPr>
          <p:cNvPr id="6" name="Rectangle 5">
            <a:extLst>
              <a:ext uri="{FF2B5EF4-FFF2-40B4-BE49-F238E27FC236}">
                <a16:creationId xmlns:a16="http://schemas.microsoft.com/office/drawing/2014/main" id="{988DEC2F-BC89-A514-56FD-E0AE2127DF8C}"/>
              </a:ext>
            </a:extLst>
          </p:cNvPr>
          <p:cNvSpPr/>
          <p:nvPr/>
        </p:nvSpPr>
        <p:spPr bwMode="auto">
          <a:xfrm>
            <a:off x="7321731" y="4538026"/>
            <a:ext cx="4787538" cy="727122"/>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72000" rIns="182880" bIns="7200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Pro Tipp:</a:t>
            </a:r>
          </a:p>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Don’t do this on March 31</a:t>
            </a:r>
            <a:r>
              <a:rPr lang="en-US" sz="1400" baseline="30000">
                <a:gradFill>
                  <a:gsLst>
                    <a:gs pos="0">
                      <a:srgbClr val="FFFFFF"/>
                    </a:gs>
                    <a:gs pos="100000">
                      <a:srgbClr val="FFFFFF"/>
                    </a:gs>
                  </a:gsLst>
                  <a:lin ang="5400000" scaled="0"/>
                </a:gradFill>
                <a:ea typeface="Segoe UI" pitchFamily="34" charset="0"/>
                <a:cs typeface="Segoe UI" pitchFamily="34" charset="0"/>
              </a:rPr>
              <a:t>st</a:t>
            </a:r>
            <a:r>
              <a:rPr lang="en-US" sz="1400">
                <a:gradFill>
                  <a:gsLst>
                    <a:gs pos="0">
                      <a:srgbClr val="FFFFFF"/>
                    </a:gs>
                    <a:gs pos="100000">
                      <a:srgbClr val="FFFFFF"/>
                    </a:gs>
                  </a:gsLst>
                  <a:lin ang="5400000" scaled="0"/>
                </a:gradFill>
                <a:ea typeface="Segoe UI" pitchFamily="34" charset="0"/>
                <a:cs typeface="Segoe UI" pitchFamily="34" charset="0"/>
              </a:rPr>
              <a:t> – anticipate system issues, human error - do this mid March.</a:t>
            </a:r>
            <a:endParaRPr lang="de-AT" sz="140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1723439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500"/>
                                        <p:tgtEl>
                                          <p:spTgt spid="5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A7AF2C27-9807-DA7C-1E69-A82DEC3E8867}"/>
              </a:ext>
            </a:extLst>
          </p:cNvPr>
          <p:cNvGraphicFramePr/>
          <p:nvPr>
            <p:extLst>
              <p:ext uri="{D42A27DB-BD31-4B8C-83A1-F6EECF244321}">
                <p14:modId xmlns:p14="http://schemas.microsoft.com/office/powerpoint/2010/main" val="1170901395"/>
              </p:ext>
            </p:extLst>
          </p:nvPr>
        </p:nvGraphicFramePr>
        <p:xfrm>
          <a:off x="1267691" y="623456"/>
          <a:ext cx="10076636" cy="55695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B3CA025B-C726-66D1-A3F5-7D61EE3B6E7E}"/>
              </a:ext>
            </a:extLst>
          </p:cNvPr>
          <p:cNvSpPr>
            <a:spLocks noGrp="1"/>
          </p:cNvSpPr>
          <p:nvPr>
            <p:ph type="sldNum" sz="quarter" idx="11"/>
          </p:nvPr>
        </p:nvSpPr>
        <p:spPr/>
        <p:txBody>
          <a:bodyPr/>
          <a:lstStyle/>
          <a:p>
            <a:fld id="{894E8EF0-91FF-4791-8529-F57CE0475C15}" type="slidenum">
              <a:rPr lang="en-US" smtClean="0"/>
              <a:pPr/>
              <a:t>15</a:t>
            </a:fld>
            <a:endParaRPr lang="en-US"/>
          </a:p>
        </p:txBody>
      </p:sp>
      <p:sp>
        <p:nvSpPr>
          <p:cNvPr id="5" name="Footer Placeholder 2">
            <a:extLst>
              <a:ext uri="{FF2B5EF4-FFF2-40B4-BE49-F238E27FC236}">
                <a16:creationId xmlns:a16="http://schemas.microsoft.com/office/drawing/2014/main" id="{E97881C0-4BE9-C0B9-219F-0FE8680ED6B6}"/>
              </a:ext>
            </a:extLst>
          </p:cNvPr>
          <p:cNvSpPr>
            <a:spLocks noGrp="1"/>
          </p:cNvSpPr>
          <p:nvPr>
            <p:ph type="ftr" sz="quarter" idx="10"/>
          </p:nvPr>
        </p:nvSpPr>
        <p:spPr>
          <a:xfrm>
            <a:off x="0" y="6322759"/>
            <a:ext cx="4378795" cy="364224"/>
          </a:xfrm>
        </p:spPr>
        <p:txBody>
          <a:bodyPr/>
          <a:lstStyle/>
          <a:p>
            <a:r>
              <a:rPr lang="en-US"/>
              <a:t>Microsoft Confidential. For partner use only.</a:t>
            </a:r>
          </a:p>
        </p:txBody>
      </p:sp>
    </p:spTree>
    <p:extLst>
      <p:ext uri="{BB962C8B-B14F-4D97-AF65-F5344CB8AC3E}">
        <p14:creationId xmlns:p14="http://schemas.microsoft.com/office/powerpoint/2010/main" val="32150770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868F79ED-EA54-4A28-AB97-BF97701A7A76}"/>
                                            </p:graphicEl>
                                          </p:spTgt>
                                        </p:tgtEl>
                                        <p:attrNameLst>
                                          <p:attrName>style.visibility</p:attrName>
                                        </p:attrNameLst>
                                      </p:cBhvr>
                                      <p:to>
                                        <p:strVal val="visible"/>
                                      </p:to>
                                    </p:set>
                                    <p:animEffect transition="in" filter="fade">
                                      <p:cBhvr>
                                        <p:cTn id="7" dur="500"/>
                                        <p:tgtEl>
                                          <p:spTgt spid="3">
                                            <p:graphicEl>
                                              <a:dgm id="{868F79ED-EA54-4A28-AB97-BF97701A7A7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1C670A32-57A5-4956-91AB-28E58FB31517}"/>
                                            </p:graphicEl>
                                          </p:spTgt>
                                        </p:tgtEl>
                                        <p:attrNameLst>
                                          <p:attrName>style.visibility</p:attrName>
                                        </p:attrNameLst>
                                      </p:cBhvr>
                                      <p:to>
                                        <p:strVal val="visible"/>
                                      </p:to>
                                    </p:set>
                                    <p:animEffect transition="in" filter="fade">
                                      <p:cBhvr>
                                        <p:cTn id="12" dur="500"/>
                                        <p:tgtEl>
                                          <p:spTgt spid="3">
                                            <p:graphicEl>
                                              <a:dgm id="{1C670A32-57A5-4956-91AB-28E58FB3151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graphicEl>
                                              <a:dgm id="{C54F6B15-D60A-4D22-B70F-539DFD820D5A}"/>
                                            </p:graphicEl>
                                          </p:spTgt>
                                        </p:tgtEl>
                                        <p:attrNameLst>
                                          <p:attrName>style.visibility</p:attrName>
                                        </p:attrNameLst>
                                      </p:cBhvr>
                                      <p:to>
                                        <p:strVal val="visible"/>
                                      </p:to>
                                    </p:set>
                                    <p:animEffect transition="in" filter="fade">
                                      <p:cBhvr>
                                        <p:cTn id="17" dur="500"/>
                                        <p:tgtEl>
                                          <p:spTgt spid="3">
                                            <p:graphicEl>
                                              <a:dgm id="{C54F6B15-D60A-4D22-B70F-539DFD820D5A}"/>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graphicEl>
                                              <a:dgm id="{B56F348F-85DC-4FD5-A45F-8999ECCA576A}"/>
                                            </p:graphicEl>
                                          </p:spTgt>
                                        </p:tgtEl>
                                        <p:attrNameLst>
                                          <p:attrName>style.visibility</p:attrName>
                                        </p:attrNameLst>
                                      </p:cBhvr>
                                      <p:to>
                                        <p:strVal val="visible"/>
                                      </p:to>
                                    </p:set>
                                    <p:animEffect transition="in" filter="fade">
                                      <p:cBhvr>
                                        <p:cTn id="22" dur="500"/>
                                        <p:tgtEl>
                                          <p:spTgt spid="3">
                                            <p:graphicEl>
                                              <a:dgm id="{B56F348F-85DC-4FD5-A45F-8999ECCA576A}"/>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graphicEl>
                                              <a:dgm id="{2F564805-4228-4BB4-B84E-15157CA1870F}"/>
                                            </p:graphicEl>
                                          </p:spTgt>
                                        </p:tgtEl>
                                        <p:attrNameLst>
                                          <p:attrName>style.visibility</p:attrName>
                                        </p:attrNameLst>
                                      </p:cBhvr>
                                      <p:to>
                                        <p:strVal val="visible"/>
                                      </p:to>
                                    </p:set>
                                    <p:animEffect transition="in" filter="fade">
                                      <p:cBhvr>
                                        <p:cTn id="27" dur="500"/>
                                        <p:tgtEl>
                                          <p:spTgt spid="3">
                                            <p:graphicEl>
                                              <a:dgm id="{2F564805-4228-4BB4-B84E-15157CA1870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232B152-3720-4D3B-97ED-45CE5483F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11BAB570-FF10-4E96-8A3F-FA9804702B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693698" cy="6858000"/>
          </a:xfrm>
          <a:custGeom>
            <a:avLst/>
            <a:gdLst>
              <a:gd name="connsiteX0" fmla="*/ 0 w 4693698"/>
              <a:gd name="connsiteY0" fmla="*/ 0 h 6858000"/>
              <a:gd name="connsiteX1" fmla="*/ 420914 w 4693698"/>
              <a:gd name="connsiteY1" fmla="*/ 0 h 6858000"/>
              <a:gd name="connsiteX2" fmla="*/ 1582057 w 4693698"/>
              <a:gd name="connsiteY2" fmla="*/ 0 h 6858000"/>
              <a:gd name="connsiteX3" fmla="*/ 4503903 w 4693698"/>
              <a:gd name="connsiteY3" fmla="*/ 0 h 6858000"/>
              <a:gd name="connsiteX4" fmla="*/ 4508943 w 4693698"/>
              <a:gd name="connsiteY4" fmla="*/ 66675 h 6858000"/>
              <a:gd name="connsiteX5" fmla="*/ 4517340 w 4693698"/>
              <a:gd name="connsiteY5" fmla="*/ 122237 h 6858000"/>
              <a:gd name="connsiteX6" fmla="*/ 4527418 w 4693698"/>
              <a:gd name="connsiteY6" fmla="*/ 174625 h 6858000"/>
              <a:gd name="connsiteX7" fmla="*/ 4544214 w 4693698"/>
              <a:gd name="connsiteY7" fmla="*/ 217487 h 6858000"/>
              <a:gd name="connsiteX8" fmla="*/ 4561010 w 4693698"/>
              <a:gd name="connsiteY8" fmla="*/ 260350 h 6858000"/>
              <a:gd name="connsiteX9" fmla="*/ 4581165 w 4693698"/>
              <a:gd name="connsiteY9" fmla="*/ 296862 h 6858000"/>
              <a:gd name="connsiteX10" fmla="*/ 4601320 w 4693698"/>
              <a:gd name="connsiteY10" fmla="*/ 334962 h 6858000"/>
              <a:gd name="connsiteX11" fmla="*/ 4619796 w 4693698"/>
              <a:gd name="connsiteY11" fmla="*/ 369887 h 6858000"/>
              <a:gd name="connsiteX12" fmla="*/ 4638271 w 4693698"/>
              <a:gd name="connsiteY12" fmla="*/ 409575 h 6858000"/>
              <a:gd name="connsiteX13" fmla="*/ 4655067 w 4693698"/>
              <a:gd name="connsiteY13" fmla="*/ 450850 h 6858000"/>
              <a:gd name="connsiteX14" fmla="*/ 4670184 w 4693698"/>
              <a:gd name="connsiteY14" fmla="*/ 496887 h 6858000"/>
              <a:gd name="connsiteX15" fmla="*/ 4681941 w 4693698"/>
              <a:gd name="connsiteY15" fmla="*/ 546100 h 6858000"/>
              <a:gd name="connsiteX16" fmla="*/ 4690339 w 4693698"/>
              <a:gd name="connsiteY16" fmla="*/ 606425 h 6858000"/>
              <a:gd name="connsiteX17" fmla="*/ 4693698 w 4693698"/>
              <a:gd name="connsiteY17" fmla="*/ 673100 h 6858000"/>
              <a:gd name="connsiteX18" fmla="*/ 4690339 w 4693698"/>
              <a:gd name="connsiteY18" fmla="*/ 744537 h 6858000"/>
              <a:gd name="connsiteX19" fmla="*/ 4681941 w 4693698"/>
              <a:gd name="connsiteY19" fmla="*/ 801687 h 6858000"/>
              <a:gd name="connsiteX20" fmla="*/ 4670184 w 4693698"/>
              <a:gd name="connsiteY20" fmla="*/ 854075 h 6858000"/>
              <a:gd name="connsiteX21" fmla="*/ 4655067 w 4693698"/>
              <a:gd name="connsiteY21" fmla="*/ 901700 h 6858000"/>
              <a:gd name="connsiteX22" fmla="*/ 4638271 w 4693698"/>
              <a:gd name="connsiteY22" fmla="*/ 942975 h 6858000"/>
              <a:gd name="connsiteX23" fmla="*/ 4618116 w 4693698"/>
              <a:gd name="connsiteY23" fmla="*/ 981075 h 6858000"/>
              <a:gd name="connsiteX24" fmla="*/ 4597961 w 4693698"/>
              <a:gd name="connsiteY24" fmla="*/ 1017587 h 6858000"/>
              <a:gd name="connsiteX25" fmla="*/ 4577806 w 4693698"/>
              <a:gd name="connsiteY25" fmla="*/ 1055687 h 6858000"/>
              <a:gd name="connsiteX26" fmla="*/ 4559330 w 4693698"/>
              <a:gd name="connsiteY26" fmla="*/ 1095375 h 6858000"/>
              <a:gd name="connsiteX27" fmla="*/ 4540854 w 4693698"/>
              <a:gd name="connsiteY27" fmla="*/ 1136650 h 6858000"/>
              <a:gd name="connsiteX28" fmla="*/ 4525739 w 4693698"/>
              <a:gd name="connsiteY28" fmla="*/ 1182687 h 6858000"/>
              <a:gd name="connsiteX29" fmla="*/ 4515661 w 4693698"/>
              <a:gd name="connsiteY29" fmla="*/ 1235075 h 6858000"/>
              <a:gd name="connsiteX30" fmla="*/ 4505583 w 4693698"/>
              <a:gd name="connsiteY30" fmla="*/ 1295400 h 6858000"/>
              <a:gd name="connsiteX31" fmla="*/ 4503903 w 4693698"/>
              <a:gd name="connsiteY31" fmla="*/ 1363662 h 6858000"/>
              <a:gd name="connsiteX32" fmla="*/ 4505583 w 4693698"/>
              <a:gd name="connsiteY32" fmla="*/ 1431925 h 6858000"/>
              <a:gd name="connsiteX33" fmla="*/ 4515661 w 4693698"/>
              <a:gd name="connsiteY33" fmla="*/ 1492250 h 6858000"/>
              <a:gd name="connsiteX34" fmla="*/ 4525739 w 4693698"/>
              <a:gd name="connsiteY34" fmla="*/ 1544637 h 6858000"/>
              <a:gd name="connsiteX35" fmla="*/ 4540854 w 4693698"/>
              <a:gd name="connsiteY35" fmla="*/ 1589087 h 6858000"/>
              <a:gd name="connsiteX36" fmla="*/ 4559330 w 4693698"/>
              <a:gd name="connsiteY36" fmla="*/ 1631950 h 6858000"/>
              <a:gd name="connsiteX37" fmla="*/ 4577806 w 4693698"/>
              <a:gd name="connsiteY37" fmla="*/ 1671637 h 6858000"/>
              <a:gd name="connsiteX38" fmla="*/ 4597961 w 4693698"/>
              <a:gd name="connsiteY38" fmla="*/ 1708150 h 6858000"/>
              <a:gd name="connsiteX39" fmla="*/ 4618116 w 4693698"/>
              <a:gd name="connsiteY39" fmla="*/ 1743075 h 6858000"/>
              <a:gd name="connsiteX40" fmla="*/ 4638271 w 4693698"/>
              <a:gd name="connsiteY40" fmla="*/ 1782762 h 6858000"/>
              <a:gd name="connsiteX41" fmla="*/ 4655067 w 4693698"/>
              <a:gd name="connsiteY41" fmla="*/ 1824037 h 6858000"/>
              <a:gd name="connsiteX42" fmla="*/ 4670184 w 4693698"/>
              <a:gd name="connsiteY42" fmla="*/ 1870075 h 6858000"/>
              <a:gd name="connsiteX43" fmla="*/ 4681941 w 4693698"/>
              <a:gd name="connsiteY43" fmla="*/ 1922462 h 6858000"/>
              <a:gd name="connsiteX44" fmla="*/ 4690339 w 4693698"/>
              <a:gd name="connsiteY44" fmla="*/ 1982787 h 6858000"/>
              <a:gd name="connsiteX45" fmla="*/ 4693698 w 4693698"/>
              <a:gd name="connsiteY45" fmla="*/ 2051050 h 6858000"/>
              <a:gd name="connsiteX46" fmla="*/ 4690339 w 4693698"/>
              <a:gd name="connsiteY46" fmla="*/ 2119312 h 6858000"/>
              <a:gd name="connsiteX47" fmla="*/ 4681941 w 4693698"/>
              <a:gd name="connsiteY47" fmla="*/ 2179637 h 6858000"/>
              <a:gd name="connsiteX48" fmla="*/ 4670184 w 4693698"/>
              <a:gd name="connsiteY48" fmla="*/ 2232025 h 6858000"/>
              <a:gd name="connsiteX49" fmla="*/ 4655067 w 4693698"/>
              <a:gd name="connsiteY49" fmla="*/ 2278062 h 6858000"/>
              <a:gd name="connsiteX50" fmla="*/ 4638271 w 4693698"/>
              <a:gd name="connsiteY50" fmla="*/ 2319337 h 6858000"/>
              <a:gd name="connsiteX51" fmla="*/ 4618116 w 4693698"/>
              <a:gd name="connsiteY51" fmla="*/ 2359025 h 6858000"/>
              <a:gd name="connsiteX52" fmla="*/ 4597961 w 4693698"/>
              <a:gd name="connsiteY52" fmla="*/ 2395537 h 6858000"/>
              <a:gd name="connsiteX53" fmla="*/ 4577806 w 4693698"/>
              <a:gd name="connsiteY53" fmla="*/ 2433637 h 6858000"/>
              <a:gd name="connsiteX54" fmla="*/ 4559330 w 4693698"/>
              <a:gd name="connsiteY54" fmla="*/ 2471737 h 6858000"/>
              <a:gd name="connsiteX55" fmla="*/ 4540854 w 4693698"/>
              <a:gd name="connsiteY55" fmla="*/ 2513012 h 6858000"/>
              <a:gd name="connsiteX56" fmla="*/ 4525739 w 4693698"/>
              <a:gd name="connsiteY56" fmla="*/ 2560637 h 6858000"/>
              <a:gd name="connsiteX57" fmla="*/ 4515661 w 4693698"/>
              <a:gd name="connsiteY57" fmla="*/ 2613025 h 6858000"/>
              <a:gd name="connsiteX58" fmla="*/ 4505583 w 4693698"/>
              <a:gd name="connsiteY58" fmla="*/ 2671762 h 6858000"/>
              <a:gd name="connsiteX59" fmla="*/ 4503903 w 4693698"/>
              <a:gd name="connsiteY59" fmla="*/ 2741612 h 6858000"/>
              <a:gd name="connsiteX60" fmla="*/ 4505583 w 4693698"/>
              <a:gd name="connsiteY60" fmla="*/ 2809875 h 6858000"/>
              <a:gd name="connsiteX61" fmla="*/ 4515661 w 4693698"/>
              <a:gd name="connsiteY61" fmla="*/ 2868612 h 6858000"/>
              <a:gd name="connsiteX62" fmla="*/ 4525739 w 4693698"/>
              <a:gd name="connsiteY62" fmla="*/ 2922587 h 6858000"/>
              <a:gd name="connsiteX63" fmla="*/ 4540854 w 4693698"/>
              <a:gd name="connsiteY63" fmla="*/ 2967037 h 6858000"/>
              <a:gd name="connsiteX64" fmla="*/ 4559330 w 4693698"/>
              <a:gd name="connsiteY64" fmla="*/ 3009900 h 6858000"/>
              <a:gd name="connsiteX65" fmla="*/ 4577806 w 4693698"/>
              <a:gd name="connsiteY65" fmla="*/ 3046412 h 6858000"/>
              <a:gd name="connsiteX66" fmla="*/ 4597961 w 4693698"/>
              <a:gd name="connsiteY66" fmla="*/ 3084512 h 6858000"/>
              <a:gd name="connsiteX67" fmla="*/ 4618116 w 4693698"/>
              <a:gd name="connsiteY67" fmla="*/ 3121025 h 6858000"/>
              <a:gd name="connsiteX68" fmla="*/ 4638271 w 4693698"/>
              <a:gd name="connsiteY68" fmla="*/ 3160712 h 6858000"/>
              <a:gd name="connsiteX69" fmla="*/ 4655067 w 4693698"/>
              <a:gd name="connsiteY69" fmla="*/ 3201987 h 6858000"/>
              <a:gd name="connsiteX70" fmla="*/ 4670184 w 4693698"/>
              <a:gd name="connsiteY70" fmla="*/ 3248025 h 6858000"/>
              <a:gd name="connsiteX71" fmla="*/ 4681941 w 4693698"/>
              <a:gd name="connsiteY71" fmla="*/ 3300412 h 6858000"/>
              <a:gd name="connsiteX72" fmla="*/ 4690339 w 4693698"/>
              <a:gd name="connsiteY72" fmla="*/ 3360737 h 6858000"/>
              <a:gd name="connsiteX73" fmla="*/ 4693698 w 4693698"/>
              <a:gd name="connsiteY73" fmla="*/ 3427412 h 6858000"/>
              <a:gd name="connsiteX74" fmla="*/ 4690339 w 4693698"/>
              <a:gd name="connsiteY74" fmla="*/ 3497262 h 6858000"/>
              <a:gd name="connsiteX75" fmla="*/ 4681941 w 4693698"/>
              <a:gd name="connsiteY75" fmla="*/ 3557587 h 6858000"/>
              <a:gd name="connsiteX76" fmla="*/ 4670184 w 4693698"/>
              <a:gd name="connsiteY76" fmla="*/ 3609975 h 6858000"/>
              <a:gd name="connsiteX77" fmla="*/ 4655067 w 4693698"/>
              <a:gd name="connsiteY77" fmla="*/ 3656012 h 6858000"/>
              <a:gd name="connsiteX78" fmla="*/ 4638271 w 4693698"/>
              <a:gd name="connsiteY78" fmla="*/ 3697287 h 6858000"/>
              <a:gd name="connsiteX79" fmla="*/ 4618116 w 4693698"/>
              <a:gd name="connsiteY79" fmla="*/ 3736975 h 6858000"/>
              <a:gd name="connsiteX80" fmla="*/ 4577806 w 4693698"/>
              <a:gd name="connsiteY80" fmla="*/ 3811587 h 6858000"/>
              <a:gd name="connsiteX81" fmla="*/ 4559330 w 4693698"/>
              <a:gd name="connsiteY81" fmla="*/ 3848100 h 6858000"/>
              <a:gd name="connsiteX82" fmla="*/ 4540854 w 4693698"/>
              <a:gd name="connsiteY82" fmla="*/ 3890962 h 6858000"/>
              <a:gd name="connsiteX83" fmla="*/ 4525739 w 4693698"/>
              <a:gd name="connsiteY83" fmla="*/ 3935412 h 6858000"/>
              <a:gd name="connsiteX84" fmla="*/ 4515661 w 4693698"/>
              <a:gd name="connsiteY84" fmla="*/ 3987800 h 6858000"/>
              <a:gd name="connsiteX85" fmla="*/ 4505583 w 4693698"/>
              <a:gd name="connsiteY85" fmla="*/ 4048125 h 6858000"/>
              <a:gd name="connsiteX86" fmla="*/ 4503903 w 4693698"/>
              <a:gd name="connsiteY86" fmla="*/ 4116387 h 6858000"/>
              <a:gd name="connsiteX87" fmla="*/ 4505583 w 4693698"/>
              <a:gd name="connsiteY87" fmla="*/ 4186237 h 6858000"/>
              <a:gd name="connsiteX88" fmla="*/ 4515661 w 4693698"/>
              <a:gd name="connsiteY88" fmla="*/ 4244975 h 6858000"/>
              <a:gd name="connsiteX89" fmla="*/ 4525739 w 4693698"/>
              <a:gd name="connsiteY89" fmla="*/ 4297362 h 6858000"/>
              <a:gd name="connsiteX90" fmla="*/ 4540854 w 4693698"/>
              <a:gd name="connsiteY90" fmla="*/ 4343400 h 6858000"/>
              <a:gd name="connsiteX91" fmla="*/ 4559330 w 4693698"/>
              <a:gd name="connsiteY91" fmla="*/ 4386262 h 6858000"/>
              <a:gd name="connsiteX92" fmla="*/ 4577806 w 4693698"/>
              <a:gd name="connsiteY92" fmla="*/ 4424362 h 6858000"/>
              <a:gd name="connsiteX93" fmla="*/ 4618116 w 4693698"/>
              <a:gd name="connsiteY93" fmla="*/ 4498975 h 6858000"/>
              <a:gd name="connsiteX94" fmla="*/ 4638271 w 4693698"/>
              <a:gd name="connsiteY94" fmla="*/ 4537075 h 6858000"/>
              <a:gd name="connsiteX95" fmla="*/ 4655067 w 4693698"/>
              <a:gd name="connsiteY95" fmla="*/ 4579937 h 6858000"/>
              <a:gd name="connsiteX96" fmla="*/ 4670184 w 4693698"/>
              <a:gd name="connsiteY96" fmla="*/ 4625975 h 6858000"/>
              <a:gd name="connsiteX97" fmla="*/ 4681941 w 4693698"/>
              <a:gd name="connsiteY97" fmla="*/ 4678362 h 6858000"/>
              <a:gd name="connsiteX98" fmla="*/ 4690339 w 4693698"/>
              <a:gd name="connsiteY98" fmla="*/ 4738687 h 6858000"/>
              <a:gd name="connsiteX99" fmla="*/ 4693698 w 4693698"/>
              <a:gd name="connsiteY99" fmla="*/ 4806950 h 6858000"/>
              <a:gd name="connsiteX100" fmla="*/ 4690339 w 4693698"/>
              <a:gd name="connsiteY100" fmla="*/ 4875212 h 6858000"/>
              <a:gd name="connsiteX101" fmla="*/ 4681941 w 4693698"/>
              <a:gd name="connsiteY101" fmla="*/ 4935537 h 6858000"/>
              <a:gd name="connsiteX102" fmla="*/ 4670184 w 4693698"/>
              <a:gd name="connsiteY102" fmla="*/ 4987925 h 6858000"/>
              <a:gd name="connsiteX103" fmla="*/ 4655067 w 4693698"/>
              <a:gd name="connsiteY103" fmla="*/ 5033962 h 6858000"/>
              <a:gd name="connsiteX104" fmla="*/ 4638271 w 4693698"/>
              <a:gd name="connsiteY104" fmla="*/ 5075237 h 6858000"/>
              <a:gd name="connsiteX105" fmla="*/ 4618116 w 4693698"/>
              <a:gd name="connsiteY105" fmla="*/ 5114925 h 6858000"/>
              <a:gd name="connsiteX106" fmla="*/ 4597961 w 4693698"/>
              <a:gd name="connsiteY106" fmla="*/ 5149850 h 6858000"/>
              <a:gd name="connsiteX107" fmla="*/ 4577806 w 4693698"/>
              <a:gd name="connsiteY107" fmla="*/ 5186362 h 6858000"/>
              <a:gd name="connsiteX108" fmla="*/ 4559330 w 4693698"/>
              <a:gd name="connsiteY108" fmla="*/ 5226050 h 6858000"/>
              <a:gd name="connsiteX109" fmla="*/ 4540854 w 4693698"/>
              <a:gd name="connsiteY109" fmla="*/ 5268912 h 6858000"/>
              <a:gd name="connsiteX110" fmla="*/ 4525739 w 4693698"/>
              <a:gd name="connsiteY110" fmla="*/ 5313362 h 6858000"/>
              <a:gd name="connsiteX111" fmla="*/ 4515661 w 4693698"/>
              <a:gd name="connsiteY111" fmla="*/ 5365750 h 6858000"/>
              <a:gd name="connsiteX112" fmla="*/ 4505583 w 4693698"/>
              <a:gd name="connsiteY112" fmla="*/ 5426075 h 6858000"/>
              <a:gd name="connsiteX113" fmla="*/ 4503903 w 4693698"/>
              <a:gd name="connsiteY113" fmla="*/ 5494337 h 6858000"/>
              <a:gd name="connsiteX114" fmla="*/ 4505583 w 4693698"/>
              <a:gd name="connsiteY114" fmla="*/ 5562600 h 6858000"/>
              <a:gd name="connsiteX115" fmla="*/ 4515661 w 4693698"/>
              <a:gd name="connsiteY115" fmla="*/ 5622925 h 6858000"/>
              <a:gd name="connsiteX116" fmla="*/ 4525739 w 4693698"/>
              <a:gd name="connsiteY116" fmla="*/ 5675312 h 6858000"/>
              <a:gd name="connsiteX117" fmla="*/ 4540854 w 4693698"/>
              <a:gd name="connsiteY117" fmla="*/ 5721350 h 6858000"/>
              <a:gd name="connsiteX118" fmla="*/ 4559330 w 4693698"/>
              <a:gd name="connsiteY118" fmla="*/ 5762625 h 6858000"/>
              <a:gd name="connsiteX119" fmla="*/ 4577806 w 4693698"/>
              <a:gd name="connsiteY119" fmla="*/ 5802312 h 6858000"/>
              <a:gd name="connsiteX120" fmla="*/ 4597961 w 4693698"/>
              <a:gd name="connsiteY120" fmla="*/ 5840412 h 6858000"/>
              <a:gd name="connsiteX121" fmla="*/ 4618116 w 4693698"/>
              <a:gd name="connsiteY121" fmla="*/ 5876925 h 6858000"/>
              <a:gd name="connsiteX122" fmla="*/ 4638271 w 4693698"/>
              <a:gd name="connsiteY122" fmla="*/ 5915025 h 6858000"/>
              <a:gd name="connsiteX123" fmla="*/ 4655067 w 4693698"/>
              <a:gd name="connsiteY123" fmla="*/ 5956300 h 6858000"/>
              <a:gd name="connsiteX124" fmla="*/ 4670184 w 4693698"/>
              <a:gd name="connsiteY124" fmla="*/ 6003925 h 6858000"/>
              <a:gd name="connsiteX125" fmla="*/ 4681941 w 4693698"/>
              <a:gd name="connsiteY125" fmla="*/ 6056312 h 6858000"/>
              <a:gd name="connsiteX126" fmla="*/ 4690339 w 4693698"/>
              <a:gd name="connsiteY126" fmla="*/ 6113462 h 6858000"/>
              <a:gd name="connsiteX127" fmla="*/ 4693698 w 4693698"/>
              <a:gd name="connsiteY127" fmla="*/ 6183312 h 6858000"/>
              <a:gd name="connsiteX128" fmla="*/ 4690339 w 4693698"/>
              <a:gd name="connsiteY128" fmla="*/ 6251575 h 6858000"/>
              <a:gd name="connsiteX129" fmla="*/ 4681941 w 4693698"/>
              <a:gd name="connsiteY129" fmla="*/ 6311900 h 6858000"/>
              <a:gd name="connsiteX130" fmla="*/ 4670184 w 4693698"/>
              <a:gd name="connsiteY130" fmla="*/ 6361112 h 6858000"/>
              <a:gd name="connsiteX131" fmla="*/ 4655067 w 4693698"/>
              <a:gd name="connsiteY131" fmla="*/ 6407150 h 6858000"/>
              <a:gd name="connsiteX132" fmla="*/ 4638271 w 4693698"/>
              <a:gd name="connsiteY132" fmla="*/ 6448425 h 6858000"/>
              <a:gd name="connsiteX133" fmla="*/ 4619796 w 4693698"/>
              <a:gd name="connsiteY133" fmla="*/ 6488112 h 6858000"/>
              <a:gd name="connsiteX134" fmla="*/ 4601320 w 4693698"/>
              <a:gd name="connsiteY134" fmla="*/ 6523037 h 6858000"/>
              <a:gd name="connsiteX135" fmla="*/ 4581165 w 4693698"/>
              <a:gd name="connsiteY135" fmla="*/ 6561137 h 6858000"/>
              <a:gd name="connsiteX136" fmla="*/ 4561010 w 4693698"/>
              <a:gd name="connsiteY136" fmla="*/ 6597650 h 6858000"/>
              <a:gd name="connsiteX137" fmla="*/ 4544214 w 4693698"/>
              <a:gd name="connsiteY137" fmla="*/ 6640512 h 6858000"/>
              <a:gd name="connsiteX138" fmla="*/ 4527418 w 4693698"/>
              <a:gd name="connsiteY138" fmla="*/ 6683375 h 6858000"/>
              <a:gd name="connsiteX139" fmla="*/ 4517340 w 4693698"/>
              <a:gd name="connsiteY139" fmla="*/ 6735762 h 6858000"/>
              <a:gd name="connsiteX140" fmla="*/ 4508943 w 4693698"/>
              <a:gd name="connsiteY140" fmla="*/ 6791325 h 6858000"/>
              <a:gd name="connsiteX141" fmla="*/ 4503903 w 4693698"/>
              <a:gd name="connsiteY141" fmla="*/ 6858000 h 6858000"/>
              <a:gd name="connsiteX142" fmla="*/ 1582057 w 4693698"/>
              <a:gd name="connsiteY142" fmla="*/ 6858000 h 6858000"/>
              <a:gd name="connsiteX143" fmla="*/ 420914 w 4693698"/>
              <a:gd name="connsiteY143" fmla="*/ 6858000 h 6858000"/>
              <a:gd name="connsiteX144" fmla="*/ 0 w 4693698"/>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693698" h="6858000">
                <a:moveTo>
                  <a:pt x="0" y="0"/>
                </a:moveTo>
                <a:lnTo>
                  <a:pt x="420914" y="0"/>
                </a:lnTo>
                <a:lnTo>
                  <a:pt x="1582057" y="0"/>
                </a:lnTo>
                <a:lnTo>
                  <a:pt x="4503903" y="0"/>
                </a:lnTo>
                <a:lnTo>
                  <a:pt x="4508943" y="66675"/>
                </a:lnTo>
                <a:lnTo>
                  <a:pt x="4517340" y="122237"/>
                </a:lnTo>
                <a:lnTo>
                  <a:pt x="4527418" y="174625"/>
                </a:lnTo>
                <a:lnTo>
                  <a:pt x="4544214" y="217487"/>
                </a:lnTo>
                <a:lnTo>
                  <a:pt x="4561010" y="260350"/>
                </a:lnTo>
                <a:lnTo>
                  <a:pt x="4581165" y="296862"/>
                </a:lnTo>
                <a:lnTo>
                  <a:pt x="4601320" y="334962"/>
                </a:lnTo>
                <a:lnTo>
                  <a:pt x="4619796" y="369887"/>
                </a:lnTo>
                <a:lnTo>
                  <a:pt x="4638271" y="409575"/>
                </a:lnTo>
                <a:lnTo>
                  <a:pt x="4655067" y="450850"/>
                </a:lnTo>
                <a:lnTo>
                  <a:pt x="4670184" y="496887"/>
                </a:lnTo>
                <a:lnTo>
                  <a:pt x="4681941" y="546100"/>
                </a:lnTo>
                <a:lnTo>
                  <a:pt x="4690339" y="606425"/>
                </a:lnTo>
                <a:lnTo>
                  <a:pt x="4693698" y="673100"/>
                </a:lnTo>
                <a:lnTo>
                  <a:pt x="4690339" y="744537"/>
                </a:lnTo>
                <a:lnTo>
                  <a:pt x="4681941" y="801687"/>
                </a:lnTo>
                <a:lnTo>
                  <a:pt x="4670184" y="854075"/>
                </a:lnTo>
                <a:lnTo>
                  <a:pt x="4655067" y="901700"/>
                </a:lnTo>
                <a:lnTo>
                  <a:pt x="4638271" y="942975"/>
                </a:lnTo>
                <a:lnTo>
                  <a:pt x="4618116" y="981075"/>
                </a:lnTo>
                <a:lnTo>
                  <a:pt x="4597961" y="1017587"/>
                </a:lnTo>
                <a:lnTo>
                  <a:pt x="4577806" y="1055687"/>
                </a:lnTo>
                <a:lnTo>
                  <a:pt x="4559330" y="1095375"/>
                </a:lnTo>
                <a:lnTo>
                  <a:pt x="4540854" y="1136650"/>
                </a:lnTo>
                <a:lnTo>
                  <a:pt x="4525739" y="1182687"/>
                </a:lnTo>
                <a:lnTo>
                  <a:pt x="4515661" y="1235075"/>
                </a:lnTo>
                <a:lnTo>
                  <a:pt x="4505583" y="1295400"/>
                </a:lnTo>
                <a:lnTo>
                  <a:pt x="4503903" y="1363662"/>
                </a:lnTo>
                <a:lnTo>
                  <a:pt x="4505583" y="1431925"/>
                </a:lnTo>
                <a:lnTo>
                  <a:pt x="4515661" y="1492250"/>
                </a:lnTo>
                <a:lnTo>
                  <a:pt x="4525739" y="1544637"/>
                </a:lnTo>
                <a:lnTo>
                  <a:pt x="4540854" y="1589087"/>
                </a:lnTo>
                <a:lnTo>
                  <a:pt x="4559330" y="1631950"/>
                </a:lnTo>
                <a:lnTo>
                  <a:pt x="4577806" y="1671637"/>
                </a:lnTo>
                <a:lnTo>
                  <a:pt x="4597961" y="1708150"/>
                </a:lnTo>
                <a:lnTo>
                  <a:pt x="4618116" y="1743075"/>
                </a:lnTo>
                <a:lnTo>
                  <a:pt x="4638271" y="1782762"/>
                </a:lnTo>
                <a:lnTo>
                  <a:pt x="4655067" y="1824037"/>
                </a:lnTo>
                <a:lnTo>
                  <a:pt x="4670184" y="1870075"/>
                </a:lnTo>
                <a:lnTo>
                  <a:pt x="4681941" y="1922462"/>
                </a:lnTo>
                <a:lnTo>
                  <a:pt x="4690339" y="1982787"/>
                </a:lnTo>
                <a:lnTo>
                  <a:pt x="4693698" y="2051050"/>
                </a:lnTo>
                <a:lnTo>
                  <a:pt x="4690339" y="2119312"/>
                </a:lnTo>
                <a:lnTo>
                  <a:pt x="4681941" y="2179637"/>
                </a:lnTo>
                <a:lnTo>
                  <a:pt x="4670184" y="2232025"/>
                </a:lnTo>
                <a:lnTo>
                  <a:pt x="4655067" y="2278062"/>
                </a:lnTo>
                <a:lnTo>
                  <a:pt x="4638271" y="2319337"/>
                </a:lnTo>
                <a:lnTo>
                  <a:pt x="4618116" y="2359025"/>
                </a:lnTo>
                <a:lnTo>
                  <a:pt x="4597961" y="2395537"/>
                </a:lnTo>
                <a:lnTo>
                  <a:pt x="4577806" y="2433637"/>
                </a:lnTo>
                <a:lnTo>
                  <a:pt x="4559330" y="2471737"/>
                </a:lnTo>
                <a:lnTo>
                  <a:pt x="4540854" y="2513012"/>
                </a:lnTo>
                <a:lnTo>
                  <a:pt x="4525739" y="2560637"/>
                </a:lnTo>
                <a:lnTo>
                  <a:pt x="4515661" y="2613025"/>
                </a:lnTo>
                <a:lnTo>
                  <a:pt x="4505583" y="2671762"/>
                </a:lnTo>
                <a:lnTo>
                  <a:pt x="4503903" y="2741612"/>
                </a:lnTo>
                <a:lnTo>
                  <a:pt x="4505583" y="2809875"/>
                </a:lnTo>
                <a:lnTo>
                  <a:pt x="4515661" y="2868612"/>
                </a:lnTo>
                <a:lnTo>
                  <a:pt x="4525739" y="2922587"/>
                </a:lnTo>
                <a:lnTo>
                  <a:pt x="4540854" y="2967037"/>
                </a:lnTo>
                <a:lnTo>
                  <a:pt x="4559330" y="3009900"/>
                </a:lnTo>
                <a:lnTo>
                  <a:pt x="4577806" y="3046412"/>
                </a:lnTo>
                <a:lnTo>
                  <a:pt x="4597961" y="3084512"/>
                </a:lnTo>
                <a:lnTo>
                  <a:pt x="4618116" y="3121025"/>
                </a:lnTo>
                <a:lnTo>
                  <a:pt x="4638271" y="3160712"/>
                </a:lnTo>
                <a:lnTo>
                  <a:pt x="4655067" y="3201987"/>
                </a:lnTo>
                <a:lnTo>
                  <a:pt x="4670184" y="3248025"/>
                </a:lnTo>
                <a:lnTo>
                  <a:pt x="4681941" y="3300412"/>
                </a:lnTo>
                <a:lnTo>
                  <a:pt x="4690339" y="3360737"/>
                </a:lnTo>
                <a:lnTo>
                  <a:pt x="4693698" y="3427412"/>
                </a:lnTo>
                <a:lnTo>
                  <a:pt x="4690339" y="3497262"/>
                </a:lnTo>
                <a:lnTo>
                  <a:pt x="4681941" y="3557587"/>
                </a:lnTo>
                <a:lnTo>
                  <a:pt x="4670184" y="3609975"/>
                </a:lnTo>
                <a:lnTo>
                  <a:pt x="4655067" y="3656012"/>
                </a:lnTo>
                <a:lnTo>
                  <a:pt x="4638271" y="3697287"/>
                </a:lnTo>
                <a:lnTo>
                  <a:pt x="4618116" y="3736975"/>
                </a:lnTo>
                <a:lnTo>
                  <a:pt x="4577806" y="3811587"/>
                </a:lnTo>
                <a:lnTo>
                  <a:pt x="4559330" y="3848100"/>
                </a:lnTo>
                <a:lnTo>
                  <a:pt x="4540854" y="3890962"/>
                </a:lnTo>
                <a:lnTo>
                  <a:pt x="4525739" y="3935412"/>
                </a:lnTo>
                <a:lnTo>
                  <a:pt x="4515661" y="3987800"/>
                </a:lnTo>
                <a:lnTo>
                  <a:pt x="4505583" y="4048125"/>
                </a:lnTo>
                <a:lnTo>
                  <a:pt x="4503903" y="4116387"/>
                </a:lnTo>
                <a:lnTo>
                  <a:pt x="4505583" y="4186237"/>
                </a:lnTo>
                <a:lnTo>
                  <a:pt x="4515661" y="4244975"/>
                </a:lnTo>
                <a:lnTo>
                  <a:pt x="4525739" y="4297362"/>
                </a:lnTo>
                <a:lnTo>
                  <a:pt x="4540854" y="4343400"/>
                </a:lnTo>
                <a:lnTo>
                  <a:pt x="4559330" y="4386262"/>
                </a:lnTo>
                <a:lnTo>
                  <a:pt x="4577806" y="4424362"/>
                </a:lnTo>
                <a:lnTo>
                  <a:pt x="4618116" y="4498975"/>
                </a:lnTo>
                <a:lnTo>
                  <a:pt x="4638271" y="4537075"/>
                </a:lnTo>
                <a:lnTo>
                  <a:pt x="4655067" y="4579937"/>
                </a:lnTo>
                <a:lnTo>
                  <a:pt x="4670184" y="4625975"/>
                </a:lnTo>
                <a:lnTo>
                  <a:pt x="4681941" y="4678362"/>
                </a:lnTo>
                <a:lnTo>
                  <a:pt x="4690339" y="4738687"/>
                </a:lnTo>
                <a:lnTo>
                  <a:pt x="4693698" y="4806950"/>
                </a:lnTo>
                <a:lnTo>
                  <a:pt x="4690339" y="4875212"/>
                </a:lnTo>
                <a:lnTo>
                  <a:pt x="4681941" y="4935537"/>
                </a:lnTo>
                <a:lnTo>
                  <a:pt x="4670184" y="4987925"/>
                </a:lnTo>
                <a:lnTo>
                  <a:pt x="4655067" y="5033962"/>
                </a:lnTo>
                <a:lnTo>
                  <a:pt x="4638271" y="5075237"/>
                </a:lnTo>
                <a:lnTo>
                  <a:pt x="4618116" y="5114925"/>
                </a:lnTo>
                <a:lnTo>
                  <a:pt x="4597961" y="5149850"/>
                </a:lnTo>
                <a:lnTo>
                  <a:pt x="4577806" y="5186362"/>
                </a:lnTo>
                <a:lnTo>
                  <a:pt x="4559330" y="5226050"/>
                </a:lnTo>
                <a:lnTo>
                  <a:pt x="4540854" y="5268912"/>
                </a:lnTo>
                <a:lnTo>
                  <a:pt x="4525739" y="5313362"/>
                </a:lnTo>
                <a:lnTo>
                  <a:pt x="4515661" y="5365750"/>
                </a:lnTo>
                <a:lnTo>
                  <a:pt x="4505583" y="5426075"/>
                </a:lnTo>
                <a:lnTo>
                  <a:pt x="4503903" y="5494337"/>
                </a:lnTo>
                <a:lnTo>
                  <a:pt x="4505583" y="5562600"/>
                </a:lnTo>
                <a:lnTo>
                  <a:pt x="4515661" y="5622925"/>
                </a:lnTo>
                <a:lnTo>
                  <a:pt x="4525739" y="5675312"/>
                </a:lnTo>
                <a:lnTo>
                  <a:pt x="4540854" y="5721350"/>
                </a:lnTo>
                <a:lnTo>
                  <a:pt x="4559330" y="5762625"/>
                </a:lnTo>
                <a:lnTo>
                  <a:pt x="4577806" y="5802312"/>
                </a:lnTo>
                <a:lnTo>
                  <a:pt x="4597961" y="5840412"/>
                </a:lnTo>
                <a:lnTo>
                  <a:pt x="4618116" y="5876925"/>
                </a:lnTo>
                <a:lnTo>
                  <a:pt x="4638271" y="5915025"/>
                </a:lnTo>
                <a:lnTo>
                  <a:pt x="4655067" y="5956300"/>
                </a:lnTo>
                <a:lnTo>
                  <a:pt x="4670184" y="6003925"/>
                </a:lnTo>
                <a:lnTo>
                  <a:pt x="4681941" y="6056312"/>
                </a:lnTo>
                <a:lnTo>
                  <a:pt x="4690339" y="6113462"/>
                </a:lnTo>
                <a:lnTo>
                  <a:pt x="4693698" y="6183312"/>
                </a:lnTo>
                <a:lnTo>
                  <a:pt x="4690339" y="6251575"/>
                </a:lnTo>
                <a:lnTo>
                  <a:pt x="4681941" y="6311900"/>
                </a:lnTo>
                <a:lnTo>
                  <a:pt x="4670184" y="6361112"/>
                </a:lnTo>
                <a:lnTo>
                  <a:pt x="4655067" y="6407150"/>
                </a:lnTo>
                <a:lnTo>
                  <a:pt x="4638271" y="6448425"/>
                </a:lnTo>
                <a:lnTo>
                  <a:pt x="4619796" y="6488112"/>
                </a:lnTo>
                <a:lnTo>
                  <a:pt x="4601320" y="6523037"/>
                </a:lnTo>
                <a:lnTo>
                  <a:pt x="4581165" y="6561137"/>
                </a:lnTo>
                <a:lnTo>
                  <a:pt x="4561010" y="6597650"/>
                </a:lnTo>
                <a:lnTo>
                  <a:pt x="4544214" y="6640512"/>
                </a:lnTo>
                <a:lnTo>
                  <a:pt x="4527418" y="6683375"/>
                </a:lnTo>
                <a:lnTo>
                  <a:pt x="4517340" y="6735762"/>
                </a:lnTo>
                <a:lnTo>
                  <a:pt x="4508943" y="6791325"/>
                </a:lnTo>
                <a:lnTo>
                  <a:pt x="4503903" y="6858000"/>
                </a:lnTo>
                <a:lnTo>
                  <a:pt x="1582057" y="6858000"/>
                </a:lnTo>
                <a:lnTo>
                  <a:pt x="420914" y="6858000"/>
                </a:lnTo>
                <a:lnTo>
                  <a:pt x="0" y="6858000"/>
                </a:lnTo>
                <a:close/>
              </a:path>
            </a:pathLst>
          </a:custGeom>
          <a:solidFill>
            <a:schemeClr val="tx1"/>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4B9FAFB2-BEB5-4848-8018-BCAD99E2E1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838076" cy="6858000"/>
          </a:xfrm>
          <a:custGeom>
            <a:avLst/>
            <a:gdLst>
              <a:gd name="connsiteX0" fmla="*/ 4838076 w 4838076"/>
              <a:gd name="connsiteY0" fmla="*/ 0 h 6858000"/>
              <a:gd name="connsiteX1" fmla="*/ 4417162 w 4838076"/>
              <a:gd name="connsiteY1" fmla="*/ 0 h 6858000"/>
              <a:gd name="connsiteX2" fmla="*/ 3459219 w 4838076"/>
              <a:gd name="connsiteY2" fmla="*/ 0 h 6858000"/>
              <a:gd name="connsiteX3" fmla="*/ 334174 w 4838076"/>
              <a:gd name="connsiteY3" fmla="*/ 0 h 6858000"/>
              <a:gd name="connsiteX4" fmla="*/ 334173 w 4838076"/>
              <a:gd name="connsiteY4" fmla="*/ 0 h 6858000"/>
              <a:gd name="connsiteX5" fmla="*/ 189795 w 4838076"/>
              <a:gd name="connsiteY5" fmla="*/ 0 h 6858000"/>
              <a:gd name="connsiteX6" fmla="*/ 184756 w 4838076"/>
              <a:gd name="connsiteY6" fmla="*/ 66675 h 6858000"/>
              <a:gd name="connsiteX7" fmla="*/ 176358 w 4838076"/>
              <a:gd name="connsiteY7" fmla="*/ 122237 h 6858000"/>
              <a:gd name="connsiteX8" fmla="*/ 166281 w 4838076"/>
              <a:gd name="connsiteY8" fmla="*/ 174625 h 6858000"/>
              <a:gd name="connsiteX9" fmla="*/ 149485 w 4838076"/>
              <a:gd name="connsiteY9" fmla="*/ 217487 h 6858000"/>
              <a:gd name="connsiteX10" fmla="*/ 132689 w 4838076"/>
              <a:gd name="connsiteY10" fmla="*/ 260350 h 6858000"/>
              <a:gd name="connsiteX11" fmla="*/ 112534 w 4838076"/>
              <a:gd name="connsiteY11" fmla="*/ 296862 h 6858000"/>
              <a:gd name="connsiteX12" fmla="*/ 92379 w 4838076"/>
              <a:gd name="connsiteY12" fmla="*/ 334962 h 6858000"/>
              <a:gd name="connsiteX13" fmla="*/ 73903 w 4838076"/>
              <a:gd name="connsiteY13" fmla="*/ 369887 h 6858000"/>
              <a:gd name="connsiteX14" fmla="*/ 55427 w 4838076"/>
              <a:gd name="connsiteY14" fmla="*/ 409575 h 6858000"/>
              <a:gd name="connsiteX15" fmla="*/ 38632 w 4838076"/>
              <a:gd name="connsiteY15" fmla="*/ 450850 h 6858000"/>
              <a:gd name="connsiteX16" fmla="*/ 23515 w 4838076"/>
              <a:gd name="connsiteY16" fmla="*/ 496887 h 6858000"/>
              <a:gd name="connsiteX17" fmla="*/ 11758 w 4838076"/>
              <a:gd name="connsiteY17" fmla="*/ 546100 h 6858000"/>
              <a:gd name="connsiteX18" fmla="*/ 3359 w 4838076"/>
              <a:gd name="connsiteY18" fmla="*/ 606425 h 6858000"/>
              <a:gd name="connsiteX19" fmla="*/ 0 w 4838076"/>
              <a:gd name="connsiteY19" fmla="*/ 673100 h 6858000"/>
              <a:gd name="connsiteX20" fmla="*/ 3359 w 4838076"/>
              <a:gd name="connsiteY20" fmla="*/ 744537 h 6858000"/>
              <a:gd name="connsiteX21" fmla="*/ 11758 w 4838076"/>
              <a:gd name="connsiteY21" fmla="*/ 801687 h 6858000"/>
              <a:gd name="connsiteX22" fmla="*/ 23515 w 4838076"/>
              <a:gd name="connsiteY22" fmla="*/ 854075 h 6858000"/>
              <a:gd name="connsiteX23" fmla="*/ 38632 w 4838076"/>
              <a:gd name="connsiteY23" fmla="*/ 901700 h 6858000"/>
              <a:gd name="connsiteX24" fmla="*/ 55427 w 4838076"/>
              <a:gd name="connsiteY24" fmla="*/ 942975 h 6858000"/>
              <a:gd name="connsiteX25" fmla="*/ 75583 w 4838076"/>
              <a:gd name="connsiteY25" fmla="*/ 981075 h 6858000"/>
              <a:gd name="connsiteX26" fmla="*/ 95738 w 4838076"/>
              <a:gd name="connsiteY26" fmla="*/ 1017587 h 6858000"/>
              <a:gd name="connsiteX27" fmla="*/ 115893 w 4838076"/>
              <a:gd name="connsiteY27" fmla="*/ 1055687 h 6858000"/>
              <a:gd name="connsiteX28" fmla="*/ 134368 w 4838076"/>
              <a:gd name="connsiteY28" fmla="*/ 1095375 h 6858000"/>
              <a:gd name="connsiteX29" fmla="*/ 152844 w 4838076"/>
              <a:gd name="connsiteY29" fmla="*/ 1136650 h 6858000"/>
              <a:gd name="connsiteX30" fmla="*/ 167960 w 4838076"/>
              <a:gd name="connsiteY30" fmla="*/ 1182687 h 6858000"/>
              <a:gd name="connsiteX31" fmla="*/ 178038 w 4838076"/>
              <a:gd name="connsiteY31" fmla="*/ 1235075 h 6858000"/>
              <a:gd name="connsiteX32" fmla="*/ 188115 w 4838076"/>
              <a:gd name="connsiteY32" fmla="*/ 1295400 h 6858000"/>
              <a:gd name="connsiteX33" fmla="*/ 189795 w 4838076"/>
              <a:gd name="connsiteY33" fmla="*/ 1363662 h 6858000"/>
              <a:gd name="connsiteX34" fmla="*/ 188115 w 4838076"/>
              <a:gd name="connsiteY34" fmla="*/ 1431925 h 6858000"/>
              <a:gd name="connsiteX35" fmla="*/ 178038 w 4838076"/>
              <a:gd name="connsiteY35" fmla="*/ 1492250 h 6858000"/>
              <a:gd name="connsiteX36" fmla="*/ 167960 w 4838076"/>
              <a:gd name="connsiteY36" fmla="*/ 1544637 h 6858000"/>
              <a:gd name="connsiteX37" fmla="*/ 152844 w 4838076"/>
              <a:gd name="connsiteY37" fmla="*/ 1589087 h 6858000"/>
              <a:gd name="connsiteX38" fmla="*/ 134368 w 4838076"/>
              <a:gd name="connsiteY38" fmla="*/ 1631950 h 6858000"/>
              <a:gd name="connsiteX39" fmla="*/ 115893 w 4838076"/>
              <a:gd name="connsiteY39" fmla="*/ 1671637 h 6858000"/>
              <a:gd name="connsiteX40" fmla="*/ 95738 w 4838076"/>
              <a:gd name="connsiteY40" fmla="*/ 1708150 h 6858000"/>
              <a:gd name="connsiteX41" fmla="*/ 75583 w 4838076"/>
              <a:gd name="connsiteY41" fmla="*/ 1743075 h 6858000"/>
              <a:gd name="connsiteX42" fmla="*/ 55427 w 4838076"/>
              <a:gd name="connsiteY42" fmla="*/ 1782762 h 6858000"/>
              <a:gd name="connsiteX43" fmla="*/ 38632 w 4838076"/>
              <a:gd name="connsiteY43" fmla="*/ 1824037 h 6858000"/>
              <a:gd name="connsiteX44" fmla="*/ 23515 w 4838076"/>
              <a:gd name="connsiteY44" fmla="*/ 1870075 h 6858000"/>
              <a:gd name="connsiteX45" fmla="*/ 11758 w 4838076"/>
              <a:gd name="connsiteY45" fmla="*/ 1922462 h 6858000"/>
              <a:gd name="connsiteX46" fmla="*/ 3359 w 4838076"/>
              <a:gd name="connsiteY46" fmla="*/ 1982787 h 6858000"/>
              <a:gd name="connsiteX47" fmla="*/ 0 w 4838076"/>
              <a:gd name="connsiteY47" fmla="*/ 2051050 h 6858000"/>
              <a:gd name="connsiteX48" fmla="*/ 3359 w 4838076"/>
              <a:gd name="connsiteY48" fmla="*/ 2119312 h 6858000"/>
              <a:gd name="connsiteX49" fmla="*/ 11758 w 4838076"/>
              <a:gd name="connsiteY49" fmla="*/ 2179637 h 6858000"/>
              <a:gd name="connsiteX50" fmla="*/ 23515 w 4838076"/>
              <a:gd name="connsiteY50" fmla="*/ 2232025 h 6858000"/>
              <a:gd name="connsiteX51" fmla="*/ 38632 w 4838076"/>
              <a:gd name="connsiteY51" fmla="*/ 2278062 h 6858000"/>
              <a:gd name="connsiteX52" fmla="*/ 55427 w 4838076"/>
              <a:gd name="connsiteY52" fmla="*/ 2319337 h 6858000"/>
              <a:gd name="connsiteX53" fmla="*/ 75583 w 4838076"/>
              <a:gd name="connsiteY53" fmla="*/ 2359025 h 6858000"/>
              <a:gd name="connsiteX54" fmla="*/ 95738 w 4838076"/>
              <a:gd name="connsiteY54" fmla="*/ 2395537 h 6858000"/>
              <a:gd name="connsiteX55" fmla="*/ 115893 w 4838076"/>
              <a:gd name="connsiteY55" fmla="*/ 2433637 h 6858000"/>
              <a:gd name="connsiteX56" fmla="*/ 134368 w 4838076"/>
              <a:gd name="connsiteY56" fmla="*/ 2471737 h 6858000"/>
              <a:gd name="connsiteX57" fmla="*/ 152844 w 4838076"/>
              <a:gd name="connsiteY57" fmla="*/ 2513012 h 6858000"/>
              <a:gd name="connsiteX58" fmla="*/ 167960 w 4838076"/>
              <a:gd name="connsiteY58" fmla="*/ 2560637 h 6858000"/>
              <a:gd name="connsiteX59" fmla="*/ 178038 w 4838076"/>
              <a:gd name="connsiteY59" fmla="*/ 2613025 h 6858000"/>
              <a:gd name="connsiteX60" fmla="*/ 188115 w 4838076"/>
              <a:gd name="connsiteY60" fmla="*/ 2671762 h 6858000"/>
              <a:gd name="connsiteX61" fmla="*/ 189795 w 4838076"/>
              <a:gd name="connsiteY61" fmla="*/ 2741612 h 6858000"/>
              <a:gd name="connsiteX62" fmla="*/ 188115 w 4838076"/>
              <a:gd name="connsiteY62" fmla="*/ 2809875 h 6858000"/>
              <a:gd name="connsiteX63" fmla="*/ 178038 w 4838076"/>
              <a:gd name="connsiteY63" fmla="*/ 2868612 h 6858000"/>
              <a:gd name="connsiteX64" fmla="*/ 167960 w 4838076"/>
              <a:gd name="connsiteY64" fmla="*/ 2922587 h 6858000"/>
              <a:gd name="connsiteX65" fmla="*/ 152844 w 4838076"/>
              <a:gd name="connsiteY65" fmla="*/ 2967037 h 6858000"/>
              <a:gd name="connsiteX66" fmla="*/ 134368 w 4838076"/>
              <a:gd name="connsiteY66" fmla="*/ 3009900 h 6858000"/>
              <a:gd name="connsiteX67" fmla="*/ 115893 w 4838076"/>
              <a:gd name="connsiteY67" fmla="*/ 3046412 h 6858000"/>
              <a:gd name="connsiteX68" fmla="*/ 95738 w 4838076"/>
              <a:gd name="connsiteY68" fmla="*/ 3084512 h 6858000"/>
              <a:gd name="connsiteX69" fmla="*/ 75583 w 4838076"/>
              <a:gd name="connsiteY69" fmla="*/ 3121025 h 6858000"/>
              <a:gd name="connsiteX70" fmla="*/ 55427 w 4838076"/>
              <a:gd name="connsiteY70" fmla="*/ 3160712 h 6858000"/>
              <a:gd name="connsiteX71" fmla="*/ 38632 w 4838076"/>
              <a:gd name="connsiteY71" fmla="*/ 3201987 h 6858000"/>
              <a:gd name="connsiteX72" fmla="*/ 23515 w 4838076"/>
              <a:gd name="connsiteY72" fmla="*/ 3248025 h 6858000"/>
              <a:gd name="connsiteX73" fmla="*/ 11758 w 4838076"/>
              <a:gd name="connsiteY73" fmla="*/ 3300412 h 6858000"/>
              <a:gd name="connsiteX74" fmla="*/ 3359 w 4838076"/>
              <a:gd name="connsiteY74" fmla="*/ 3360737 h 6858000"/>
              <a:gd name="connsiteX75" fmla="*/ 0 w 4838076"/>
              <a:gd name="connsiteY75" fmla="*/ 3427412 h 6858000"/>
              <a:gd name="connsiteX76" fmla="*/ 3359 w 4838076"/>
              <a:gd name="connsiteY76" fmla="*/ 3497262 h 6858000"/>
              <a:gd name="connsiteX77" fmla="*/ 11758 w 4838076"/>
              <a:gd name="connsiteY77" fmla="*/ 3557587 h 6858000"/>
              <a:gd name="connsiteX78" fmla="*/ 23515 w 4838076"/>
              <a:gd name="connsiteY78" fmla="*/ 3609975 h 6858000"/>
              <a:gd name="connsiteX79" fmla="*/ 38632 w 4838076"/>
              <a:gd name="connsiteY79" fmla="*/ 3656012 h 6858000"/>
              <a:gd name="connsiteX80" fmla="*/ 55427 w 4838076"/>
              <a:gd name="connsiteY80" fmla="*/ 3697287 h 6858000"/>
              <a:gd name="connsiteX81" fmla="*/ 75583 w 4838076"/>
              <a:gd name="connsiteY81" fmla="*/ 3736975 h 6858000"/>
              <a:gd name="connsiteX82" fmla="*/ 115893 w 4838076"/>
              <a:gd name="connsiteY82" fmla="*/ 3811587 h 6858000"/>
              <a:gd name="connsiteX83" fmla="*/ 134368 w 4838076"/>
              <a:gd name="connsiteY83" fmla="*/ 3848100 h 6858000"/>
              <a:gd name="connsiteX84" fmla="*/ 152844 w 4838076"/>
              <a:gd name="connsiteY84" fmla="*/ 3890962 h 6858000"/>
              <a:gd name="connsiteX85" fmla="*/ 167960 w 4838076"/>
              <a:gd name="connsiteY85" fmla="*/ 3935412 h 6858000"/>
              <a:gd name="connsiteX86" fmla="*/ 178038 w 4838076"/>
              <a:gd name="connsiteY86" fmla="*/ 3987800 h 6858000"/>
              <a:gd name="connsiteX87" fmla="*/ 188115 w 4838076"/>
              <a:gd name="connsiteY87" fmla="*/ 4048125 h 6858000"/>
              <a:gd name="connsiteX88" fmla="*/ 189795 w 4838076"/>
              <a:gd name="connsiteY88" fmla="*/ 4116387 h 6858000"/>
              <a:gd name="connsiteX89" fmla="*/ 188115 w 4838076"/>
              <a:gd name="connsiteY89" fmla="*/ 4186237 h 6858000"/>
              <a:gd name="connsiteX90" fmla="*/ 178038 w 4838076"/>
              <a:gd name="connsiteY90" fmla="*/ 4244975 h 6858000"/>
              <a:gd name="connsiteX91" fmla="*/ 167960 w 4838076"/>
              <a:gd name="connsiteY91" fmla="*/ 4297362 h 6858000"/>
              <a:gd name="connsiteX92" fmla="*/ 152844 w 4838076"/>
              <a:gd name="connsiteY92" fmla="*/ 4343400 h 6858000"/>
              <a:gd name="connsiteX93" fmla="*/ 134368 w 4838076"/>
              <a:gd name="connsiteY93" fmla="*/ 4386262 h 6858000"/>
              <a:gd name="connsiteX94" fmla="*/ 115893 w 4838076"/>
              <a:gd name="connsiteY94" fmla="*/ 4424362 h 6858000"/>
              <a:gd name="connsiteX95" fmla="*/ 75583 w 4838076"/>
              <a:gd name="connsiteY95" fmla="*/ 4498975 h 6858000"/>
              <a:gd name="connsiteX96" fmla="*/ 55427 w 4838076"/>
              <a:gd name="connsiteY96" fmla="*/ 4537075 h 6858000"/>
              <a:gd name="connsiteX97" fmla="*/ 38632 w 4838076"/>
              <a:gd name="connsiteY97" fmla="*/ 4579937 h 6858000"/>
              <a:gd name="connsiteX98" fmla="*/ 23515 w 4838076"/>
              <a:gd name="connsiteY98" fmla="*/ 4625975 h 6858000"/>
              <a:gd name="connsiteX99" fmla="*/ 11758 w 4838076"/>
              <a:gd name="connsiteY99" fmla="*/ 4678362 h 6858000"/>
              <a:gd name="connsiteX100" fmla="*/ 3359 w 4838076"/>
              <a:gd name="connsiteY100" fmla="*/ 4738687 h 6858000"/>
              <a:gd name="connsiteX101" fmla="*/ 0 w 4838076"/>
              <a:gd name="connsiteY101" fmla="*/ 4806950 h 6858000"/>
              <a:gd name="connsiteX102" fmla="*/ 3359 w 4838076"/>
              <a:gd name="connsiteY102" fmla="*/ 4875212 h 6858000"/>
              <a:gd name="connsiteX103" fmla="*/ 11758 w 4838076"/>
              <a:gd name="connsiteY103" fmla="*/ 4935537 h 6858000"/>
              <a:gd name="connsiteX104" fmla="*/ 23515 w 4838076"/>
              <a:gd name="connsiteY104" fmla="*/ 4987925 h 6858000"/>
              <a:gd name="connsiteX105" fmla="*/ 38632 w 4838076"/>
              <a:gd name="connsiteY105" fmla="*/ 5033962 h 6858000"/>
              <a:gd name="connsiteX106" fmla="*/ 55427 w 4838076"/>
              <a:gd name="connsiteY106" fmla="*/ 5075237 h 6858000"/>
              <a:gd name="connsiteX107" fmla="*/ 75583 w 4838076"/>
              <a:gd name="connsiteY107" fmla="*/ 5114925 h 6858000"/>
              <a:gd name="connsiteX108" fmla="*/ 95738 w 4838076"/>
              <a:gd name="connsiteY108" fmla="*/ 5149850 h 6858000"/>
              <a:gd name="connsiteX109" fmla="*/ 115893 w 4838076"/>
              <a:gd name="connsiteY109" fmla="*/ 5186362 h 6858000"/>
              <a:gd name="connsiteX110" fmla="*/ 134368 w 4838076"/>
              <a:gd name="connsiteY110" fmla="*/ 5226050 h 6858000"/>
              <a:gd name="connsiteX111" fmla="*/ 152844 w 4838076"/>
              <a:gd name="connsiteY111" fmla="*/ 5268912 h 6858000"/>
              <a:gd name="connsiteX112" fmla="*/ 167960 w 4838076"/>
              <a:gd name="connsiteY112" fmla="*/ 5313362 h 6858000"/>
              <a:gd name="connsiteX113" fmla="*/ 178038 w 4838076"/>
              <a:gd name="connsiteY113" fmla="*/ 5365750 h 6858000"/>
              <a:gd name="connsiteX114" fmla="*/ 188115 w 4838076"/>
              <a:gd name="connsiteY114" fmla="*/ 5426075 h 6858000"/>
              <a:gd name="connsiteX115" fmla="*/ 189795 w 4838076"/>
              <a:gd name="connsiteY115" fmla="*/ 5494337 h 6858000"/>
              <a:gd name="connsiteX116" fmla="*/ 188115 w 4838076"/>
              <a:gd name="connsiteY116" fmla="*/ 5562600 h 6858000"/>
              <a:gd name="connsiteX117" fmla="*/ 178038 w 4838076"/>
              <a:gd name="connsiteY117" fmla="*/ 5622925 h 6858000"/>
              <a:gd name="connsiteX118" fmla="*/ 167960 w 4838076"/>
              <a:gd name="connsiteY118" fmla="*/ 5675312 h 6858000"/>
              <a:gd name="connsiteX119" fmla="*/ 152844 w 4838076"/>
              <a:gd name="connsiteY119" fmla="*/ 5721350 h 6858000"/>
              <a:gd name="connsiteX120" fmla="*/ 134368 w 4838076"/>
              <a:gd name="connsiteY120" fmla="*/ 5762625 h 6858000"/>
              <a:gd name="connsiteX121" fmla="*/ 115893 w 4838076"/>
              <a:gd name="connsiteY121" fmla="*/ 5802312 h 6858000"/>
              <a:gd name="connsiteX122" fmla="*/ 95738 w 4838076"/>
              <a:gd name="connsiteY122" fmla="*/ 5840412 h 6858000"/>
              <a:gd name="connsiteX123" fmla="*/ 75583 w 4838076"/>
              <a:gd name="connsiteY123" fmla="*/ 5876925 h 6858000"/>
              <a:gd name="connsiteX124" fmla="*/ 55427 w 4838076"/>
              <a:gd name="connsiteY124" fmla="*/ 5915025 h 6858000"/>
              <a:gd name="connsiteX125" fmla="*/ 38632 w 4838076"/>
              <a:gd name="connsiteY125" fmla="*/ 5956300 h 6858000"/>
              <a:gd name="connsiteX126" fmla="*/ 23515 w 4838076"/>
              <a:gd name="connsiteY126" fmla="*/ 6003925 h 6858000"/>
              <a:gd name="connsiteX127" fmla="*/ 11758 w 4838076"/>
              <a:gd name="connsiteY127" fmla="*/ 6056312 h 6858000"/>
              <a:gd name="connsiteX128" fmla="*/ 3359 w 4838076"/>
              <a:gd name="connsiteY128" fmla="*/ 6113462 h 6858000"/>
              <a:gd name="connsiteX129" fmla="*/ 0 w 4838076"/>
              <a:gd name="connsiteY129" fmla="*/ 6183312 h 6858000"/>
              <a:gd name="connsiteX130" fmla="*/ 3359 w 4838076"/>
              <a:gd name="connsiteY130" fmla="*/ 6251575 h 6858000"/>
              <a:gd name="connsiteX131" fmla="*/ 11758 w 4838076"/>
              <a:gd name="connsiteY131" fmla="*/ 6311900 h 6858000"/>
              <a:gd name="connsiteX132" fmla="*/ 23515 w 4838076"/>
              <a:gd name="connsiteY132" fmla="*/ 6361112 h 6858000"/>
              <a:gd name="connsiteX133" fmla="*/ 38632 w 4838076"/>
              <a:gd name="connsiteY133" fmla="*/ 6407150 h 6858000"/>
              <a:gd name="connsiteX134" fmla="*/ 55427 w 4838076"/>
              <a:gd name="connsiteY134" fmla="*/ 6448425 h 6858000"/>
              <a:gd name="connsiteX135" fmla="*/ 73903 w 4838076"/>
              <a:gd name="connsiteY135" fmla="*/ 6488112 h 6858000"/>
              <a:gd name="connsiteX136" fmla="*/ 92379 w 4838076"/>
              <a:gd name="connsiteY136" fmla="*/ 6523037 h 6858000"/>
              <a:gd name="connsiteX137" fmla="*/ 112534 w 4838076"/>
              <a:gd name="connsiteY137" fmla="*/ 6561137 h 6858000"/>
              <a:gd name="connsiteX138" fmla="*/ 132689 w 4838076"/>
              <a:gd name="connsiteY138" fmla="*/ 6597650 h 6858000"/>
              <a:gd name="connsiteX139" fmla="*/ 149485 w 4838076"/>
              <a:gd name="connsiteY139" fmla="*/ 6640512 h 6858000"/>
              <a:gd name="connsiteX140" fmla="*/ 166281 w 4838076"/>
              <a:gd name="connsiteY140" fmla="*/ 6683375 h 6858000"/>
              <a:gd name="connsiteX141" fmla="*/ 176358 w 4838076"/>
              <a:gd name="connsiteY141" fmla="*/ 6735762 h 6858000"/>
              <a:gd name="connsiteX142" fmla="*/ 184756 w 4838076"/>
              <a:gd name="connsiteY142" fmla="*/ 6791325 h 6858000"/>
              <a:gd name="connsiteX143" fmla="*/ 189795 w 4838076"/>
              <a:gd name="connsiteY143" fmla="*/ 6858000 h 6858000"/>
              <a:gd name="connsiteX144" fmla="*/ 334173 w 4838076"/>
              <a:gd name="connsiteY144" fmla="*/ 6858000 h 6858000"/>
              <a:gd name="connsiteX145" fmla="*/ 334174 w 4838076"/>
              <a:gd name="connsiteY145" fmla="*/ 6858000 h 6858000"/>
              <a:gd name="connsiteX146" fmla="*/ 3459219 w 4838076"/>
              <a:gd name="connsiteY146" fmla="*/ 6858000 h 6858000"/>
              <a:gd name="connsiteX147" fmla="*/ 4417162 w 4838076"/>
              <a:gd name="connsiteY147" fmla="*/ 6858000 h 6858000"/>
              <a:gd name="connsiteX148" fmla="*/ 4838076 w 4838076"/>
              <a:gd name="connsiteY1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4838076" h="6858000">
                <a:moveTo>
                  <a:pt x="4838076" y="0"/>
                </a:moveTo>
                <a:lnTo>
                  <a:pt x="4417162" y="0"/>
                </a:lnTo>
                <a:lnTo>
                  <a:pt x="3459219" y="0"/>
                </a:ln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3459219" y="6858000"/>
                </a:lnTo>
                <a:lnTo>
                  <a:pt x="4417162" y="6858000"/>
                </a:lnTo>
                <a:lnTo>
                  <a:pt x="4838076"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32E54D7-1AC3-94CB-3DE6-6F6269626B0F}"/>
              </a:ext>
            </a:extLst>
          </p:cNvPr>
          <p:cNvSpPr>
            <a:spLocks noGrp="1"/>
          </p:cNvSpPr>
          <p:nvPr>
            <p:ph type="title"/>
          </p:nvPr>
        </p:nvSpPr>
        <p:spPr>
          <a:xfrm>
            <a:off x="765051" y="662400"/>
            <a:ext cx="3384000" cy="1492132"/>
          </a:xfrm>
        </p:spPr>
        <p:txBody>
          <a:bodyPr anchor="t">
            <a:normAutofit/>
          </a:bodyPr>
          <a:lstStyle/>
          <a:p>
            <a:r>
              <a:rPr lang="en-US" sz="3400">
                <a:solidFill>
                  <a:schemeClr val="bg1"/>
                </a:solidFill>
              </a:rPr>
              <a:t>Azure RI (and SP) </a:t>
            </a:r>
            <a:br>
              <a:rPr lang="en-US" sz="3400">
                <a:solidFill>
                  <a:schemeClr val="bg1"/>
                </a:solidFill>
              </a:rPr>
            </a:br>
            <a:r>
              <a:rPr lang="en-US" sz="3400">
                <a:solidFill>
                  <a:schemeClr val="bg1"/>
                </a:solidFill>
              </a:rPr>
              <a:t>margins</a:t>
            </a:r>
            <a:endParaRPr lang="de-AT" sz="3400">
              <a:solidFill>
                <a:schemeClr val="bg1"/>
              </a:solidFill>
            </a:endParaRPr>
          </a:p>
        </p:txBody>
      </p:sp>
      <p:sp>
        <p:nvSpPr>
          <p:cNvPr id="3" name="Content Placeholder 2">
            <a:extLst>
              <a:ext uri="{FF2B5EF4-FFF2-40B4-BE49-F238E27FC236}">
                <a16:creationId xmlns:a16="http://schemas.microsoft.com/office/drawing/2014/main" id="{1EFEA2F3-735B-4E4F-8FF1-7D6403326719}"/>
              </a:ext>
            </a:extLst>
          </p:cNvPr>
          <p:cNvSpPr>
            <a:spLocks noGrp="1"/>
          </p:cNvSpPr>
          <p:nvPr>
            <p:ph idx="1"/>
          </p:nvPr>
        </p:nvSpPr>
        <p:spPr>
          <a:xfrm>
            <a:off x="765051" y="2286000"/>
            <a:ext cx="3384000" cy="3844800"/>
          </a:xfrm>
        </p:spPr>
        <p:txBody>
          <a:bodyPr>
            <a:normAutofit/>
          </a:bodyPr>
          <a:lstStyle/>
          <a:p>
            <a:r>
              <a:rPr lang="en-US" sz="1700">
                <a:solidFill>
                  <a:schemeClr val="bg1">
                    <a:alpha val="60000"/>
                  </a:schemeClr>
                </a:solidFill>
              </a:rPr>
              <a:t>Microsoft cutting RI margins to 0% (from 5%)</a:t>
            </a:r>
          </a:p>
          <a:p>
            <a:r>
              <a:rPr lang="en-US" sz="1700">
                <a:solidFill>
                  <a:schemeClr val="bg1">
                    <a:alpha val="60000"/>
                  </a:schemeClr>
                </a:solidFill>
              </a:rPr>
              <a:t>Reason: align w/ Direct customers – no on top discount for RIs there neither, even for largest customers</a:t>
            </a:r>
          </a:p>
          <a:p>
            <a:r>
              <a:rPr lang="en-US" sz="1700">
                <a:solidFill>
                  <a:schemeClr val="bg1">
                    <a:alpha val="60000"/>
                  </a:schemeClr>
                </a:solidFill>
              </a:rPr>
              <a:t>Either use contractual discount – OR higher RI and SP discounts – but not both.</a:t>
            </a:r>
          </a:p>
          <a:p>
            <a:r>
              <a:rPr lang="en-US" sz="1700">
                <a:solidFill>
                  <a:schemeClr val="bg1">
                    <a:alpha val="60000"/>
                  </a:schemeClr>
                </a:solidFill>
              </a:rPr>
              <a:t>High Incentives stay at 10% (reseller)</a:t>
            </a:r>
            <a:endParaRPr lang="de-AT" sz="1700">
              <a:solidFill>
                <a:schemeClr val="bg1">
                  <a:alpha val="60000"/>
                </a:schemeClr>
              </a:solidFill>
            </a:endParaRPr>
          </a:p>
        </p:txBody>
      </p:sp>
      <p:pic>
        <p:nvPicPr>
          <p:cNvPr id="5" name="Picture 4">
            <a:extLst>
              <a:ext uri="{FF2B5EF4-FFF2-40B4-BE49-F238E27FC236}">
                <a16:creationId xmlns:a16="http://schemas.microsoft.com/office/drawing/2014/main" id="{57B8A918-744E-51AA-437B-1F33DEA51AC5}"/>
              </a:ext>
            </a:extLst>
          </p:cNvPr>
          <p:cNvPicPr>
            <a:picLocks noChangeAspect="1"/>
          </p:cNvPicPr>
          <p:nvPr/>
        </p:nvPicPr>
        <p:blipFill>
          <a:blip r:embed="rId2"/>
          <a:stretch>
            <a:fillRect/>
          </a:stretch>
        </p:blipFill>
        <p:spPr>
          <a:xfrm>
            <a:off x="5764927" y="643469"/>
            <a:ext cx="5306437" cy="5571062"/>
          </a:xfrm>
          <a:prstGeom prst="rect">
            <a:avLst/>
          </a:prstGeom>
        </p:spPr>
      </p:pic>
    </p:spTree>
    <p:extLst>
      <p:ext uri="{BB962C8B-B14F-4D97-AF65-F5344CB8AC3E}">
        <p14:creationId xmlns:p14="http://schemas.microsoft.com/office/powerpoint/2010/main" val="2446180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38C18-D66E-0F5B-0D1B-DCA82D8AEDD5}"/>
              </a:ext>
            </a:extLst>
          </p:cNvPr>
          <p:cNvSpPr>
            <a:spLocks noGrp="1"/>
          </p:cNvSpPr>
          <p:nvPr>
            <p:ph type="title"/>
          </p:nvPr>
        </p:nvSpPr>
        <p:spPr/>
        <p:txBody>
          <a:bodyPr/>
          <a:lstStyle/>
          <a:p>
            <a:r>
              <a:rPr lang="en-US"/>
              <a:t>Q&amp;A</a:t>
            </a:r>
            <a:endParaRPr lang="de-AT"/>
          </a:p>
        </p:txBody>
      </p:sp>
      <p:sp>
        <p:nvSpPr>
          <p:cNvPr id="3" name="Footer Placeholder 2">
            <a:extLst>
              <a:ext uri="{FF2B5EF4-FFF2-40B4-BE49-F238E27FC236}">
                <a16:creationId xmlns:a16="http://schemas.microsoft.com/office/drawing/2014/main" id="{442BAAF2-B8CA-21CE-0D2C-56FBA858FC2A}"/>
              </a:ext>
            </a:extLst>
          </p:cNvPr>
          <p:cNvSpPr>
            <a:spLocks noGrp="1"/>
          </p:cNvSpPr>
          <p:nvPr>
            <p:ph type="ftr" sz="quarter" idx="10"/>
          </p:nvPr>
        </p:nvSpPr>
        <p:spPr/>
        <p:txBody>
          <a:bodyPr/>
          <a:lstStyle/>
          <a:p>
            <a:r>
              <a:rPr lang="en-US"/>
              <a:t>Microsoft Confidential. For partner use only.</a:t>
            </a:r>
          </a:p>
        </p:txBody>
      </p:sp>
      <p:sp>
        <p:nvSpPr>
          <p:cNvPr id="4" name="Slide Number Placeholder 3">
            <a:extLst>
              <a:ext uri="{FF2B5EF4-FFF2-40B4-BE49-F238E27FC236}">
                <a16:creationId xmlns:a16="http://schemas.microsoft.com/office/drawing/2014/main" id="{14536BDF-10E8-690C-5304-7C1D11AD7C14}"/>
              </a:ext>
            </a:extLst>
          </p:cNvPr>
          <p:cNvSpPr>
            <a:spLocks noGrp="1"/>
          </p:cNvSpPr>
          <p:nvPr>
            <p:ph type="sldNum" sz="quarter" idx="11"/>
          </p:nvPr>
        </p:nvSpPr>
        <p:spPr/>
        <p:txBody>
          <a:bodyPr/>
          <a:lstStyle/>
          <a:p>
            <a:fld id="{894E8EF0-91FF-4791-8529-F57CE0475C15}" type="slidenum">
              <a:rPr lang="en-US" smtClean="0"/>
              <a:pPr/>
              <a:t>17</a:t>
            </a:fld>
            <a:endParaRPr lang="en-US"/>
          </a:p>
        </p:txBody>
      </p:sp>
      <p:sp>
        <p:nvSpPr>
          <p:cNvPr id="5" name="TextBox 4">
            <a:extLst>
              <a:ext uri="{FF2B5EF4-FFF2-40B4-BE49-F238E27FC236}">
                <a16:creationId xmlns:a16="http://schemas.microsoft.com/office/drawing/2014/main" id="{92BEE505-31F9-F644-E6D8-D0B55418A4BF}"/>
              </a:ext>
            </a:extLst>
          </p:cNvPr>
          <p:cNvSpPr txBox="1"/>
          <p:nvPr/>
        </p:nvSpPr>
        <p:spPr>
          <a:xfrm>
            <a:off x="3176154" y="2936557"/>
            <a:ext cx="5839691" cy="492443"/>
          </a:xfrm>
          <a:prstGeom prst="rect">
            <a:avLst/>
          </a:prstGeom>
          <a:noFill/>
        </p:spPr>
        <p:txBody>
          <a:bodyPr wrap="square" lIns="0" tIns="0" rIns="0" bIns="0" rtlCol="0">
            <a:spAutoFit/>
          </a:bodyPr>
          <a:lstStyle/>
          <a:p>
            <a:pPr algn="l"/>
            <a:r>
              <a:rPr lang="en-US" sz="3200">
                <a:solidFill>
                  <a:schemeClr val="tx2"/>
                </a:solidFill>
              </a:rPr>
              <a:t>Please raise your questions now!</a:t>
            </a:r>
            <a:endParaRPr lang="de-AT" sz="3200" err="1">
              <a:solidFill>
                <a:schemeClr val="tx2"/>
              </a:solidFill>
            </a:endParaRPr>
          </a:p>
        </p:txBody>
      </p:sp>
    </p:spTree>
    <p:extLst>
      <p:ext uri="{BB962C8B-B14F-4D97-AF65-F5344CB8AC3E}">
        <p14:creationId xmlns:p14="http://schemas.microsoft.com/office/powerpoint/2010/main" val="3830837120"/>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8BBD4F05-F68A-BFF9-25F5-7B99C219F969}"/>
              </a:ext>
            </a:extLst>
          </p:cNvPr>
          <p:cNvSpPr>
            <a:spLocks noGrp="1"/>
          </p:cNvSpPr>
          <p:nvPr>
            <p:ph type="title"/>
          </p:nvPr>
        </p:nvSpPr>
        <p:spPr>
          <a:xfrm>
            <a:off x="517924" y="1889858"/>
            <a:ext cx="4167887" cy="3323987"/>
          </a:xfrm>
        </p:spPr>
        <p:txBody>
          <a:bodyPr/>
          <a:lstStyle/>
          <a:p>
            <a:r>
              <a:rPr lang="en-US">
                <a:cs typeface="Segoe UI"/>
                <a:hlinkClick r:id="rId2"/>
              </a:rPr>
              <a:t>Securing the Partner Ecosystem </a:t>
            </a:r>
            <a:br>
              <a:rPr lang="en-US">
                <a:cs typeface="Segoe UI"/>
              </a:rPr>
            </a:br>
            <a:br>
              <a:rPr lang="en-US">
                <a:cs typeface="Segoe UI"/>
              </a:rPr>
            </a:br>
            <a:r>
              <a:rPr lang="en-US">
                <a:cs typeface="Segoe UI"/>
              </a:rPr>
              <a:t>Special Partner trainings: </a:t>
            </a:r>
            <a:br>
              <a:rPr lang="en-US">
                <a:cs typeface="Segoe UI"/>
              </a:rPr>
            </a:br>
            <a:r>
              <a:rPr lang="x-none">
                <a:hlinkClick r:id="rId3"/>
              </a:rPr>
              <a:t>sign up here</a:t>
            </a:r>
            <a:endParaRPr lang="en-US">
              <a:cs typeface="Segoe UI"/>
            </a:endParaRPr>
          </a:p>
        </p:txBody>
      </p:sp>
      <p:pic>
        <p:nvPicPr>
          <p:cNvPr id="5" name="Picture 4" descr="A group of people sitting on a couch&#10;&#10;Description automatically generated with low confidence">
            <a:extLst>
              <a:ext uri="{FF2B5EF4-FFF2-40B4-BE49-F238E27FC236}">
                <a16:creationId xmlns:a16="http://schemas.microsoft.com/office/drawing/2014/main" id="{009C1EF5-EFDB-4390-DCBE-44D784A6C53D}"/>
              </a:ext>
            </a:extLst>
          </p:cNvPr>
          <p:cNvPicPr>
            <a:picLocks noChangeAspect="1"/>
          </p:cNvPicPr>
          <p:nvPr/>
        </p:nvPicPr>
        <p:blipFill rotWithShape="1">
          <a:blip r:embed="rId4">
            <a:extLst>
              <a:ext uri="{28A0092B-C50C-407E-A947-70E740481C1C}">
                <a14:useLocalDpi xmlns:a14="http://schemas.microsoft.com/office/drawing/2010/main" val="0"/>
              </a:ext>
            </a:extLst>
          </a:blip>
          <a:srcRect l="34732" t="15730" r="9018"/>
          <a:stretch/>
        </p:blipFill>
        <p:spPr>
          <a:xfrm>
            <a:off x="5334000" y="5"/>
            <a:ext cx="6858000" cy="6857990"/>
          </a:xfrm>
          <a:prstGeom prst="rect">
            <a:avLst/>
          </a:prstGeom>
          <a:noFill/>
        </p:spPr>
      </p:pic>
    </p:spTree>
    <p:extLst>
      <p:ext uri="{BB962C8B-B14F-4D97-AF65-F5344CB8AC3E}">
        <p14:creationId xmlns:p14="http://schemas.microsoft.com/office/powerpoint/2010/main" val="1771233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itle 68">
            <a:extLst>
              <a:ext uri="{FF2B5EF4-FFF2-40B4-BE49-F238E27FC236}">
                <a16:creationId xmlns:a16="http://schemas.microsoft.com/office/drawing/2014/main" id="{A8D9FE8B-F2F2-0739-741D-5DC6014BCB6A}"/>
              </a:ext>
            </a:extLst>
          </p:cNvPr>
          <p:cNvSpPr>
            <a:spLocks noGrp="1"/>
          </p:cNvSpPr>
          <p:nvPr>
            <p:ph type="title"/>
          </p:nvPr>
        </p:nvSpPr>
        <p:spPr/>
        <p:txBody>
          <a:bodyPr wrap="square" anchor="t">
            <a:normAutofit/>
          </a:bodyPr>
          <a:lstStyle/>
          <a:p>
            <a:r>
              <a:rPr lang="en-US"/>
              <a:t>Impact and consequences of Azure abuse</a:t>
            </a:r>
          </a:p>
        </p:txBody>
      </p:sp>
      <p:sp>
        <p:nvSpPr>
          <p:cNvPr id="3" name="Text Placeholder 2">
            <a:extLst>
              <a:ext uri="{FF2B5EF4-FFF2-40B4-BE49-F238E27FC236}">
                <a16:creationId xmlns:a16="http://schemas.microsoft.com/office/drawing/2014/main" id="{5CFA0CE5-DE8C-2EFC-E0D9-11FA3973E088}"/>
              </a:ext>
            </a:extLst>
          </p:cNvPr>
          <p:cNvSpPr>
            <a:spLocks noGrp="1"/>
          </p:cNvSpPr>
          <p:nvPr>
            <p:ph sz="quarter" idx="12"/>
          </p:nvPr>
        </p:nvSpPr>
        <p:spPr>
          <a:xfrm>
            <a:off x="6544246" y="1210430"/>
            <a:ext cx="5211763" cy="5041887"/>
          </a:xfrm>
        </p:spPr>
        <p:txBody>
          <a:bodyPr wrap="square" anchor="t">
            <a:normAutofit/>
          </a:bodyPr>
          <a:lstStyle/>
          <a:p>
            <a:pPr marL="0" lvl="1" indent="0">
              <a:lnSpc>
                <a:spcPct val="90000"/>
              </a:lnSpc>
              <a:buNone/>
            </a:pPr>
            <a:r>
              <a:rPr lang="en-US" b="1">
                <a:latin typeface="+mj-lt"/>
              </a:rPr>
              <a:t>Microsoft policy</a:t>
            </a:r>
          </a:p>
          <a:p>
            <a:pPr marL="0" lvl="1" indent="0">
              <a:lnSpc>
                <a:spcPct val="90000"/>
              </a:lnSpc>
              <a:buNone/>
            </a:pPr>
            <a:endParaRPr lang="en-US" b="1">
              <a:latin typeface="+mj-lt"/>
            </a:endParaRPr>
          </a:p>
          <a:p>
            <a:pPr marL="0" lvl="1" indent="0">
              <a:spcBef>
                <a:spcPts val="0"/>
              </a:spcBef>
              <a:spcAft>
                <a:spcPts val="600"/>
              </a:spcAft>
              <a:buNone/>
            </a:pPr>
            <a:r>
              <a:rPr lang="en-US" sz="1600"/>
              <a:t>The CSP partner is financially responsible for purchases by their customers and customers' nonpayment of purchased services. This includes fraudulent purchases.</a:t>
            </a:r>
          </a:p>
          <a:p>
            <a:pPr lvl="2">
              <a:spcBef>
                <a:spcPts val="0"/>
              </a:spcBef>
              <a:spcAft>
                <a:spcPts val="600"/>
              </a:spcAft>
              <a:buFont typeface="Arial" panose="020B0604020202020204" pitchFamily="34" charset="0"/>
              <a:buChar char="•"/>
            </a:pPr>
            <a:r>
              <a:rPr lang="en-US"/>
              <a:t>All partners in the Cloud Solution Provider program should have fraud prevention and detection risk mitigation controls in place. </a:t>
            </a:r>
          </a:p>
          <a:p>
            <a:pPr lvl="2">
              <a:spcBef>
                <a:spcPts val="0"/>
              </a:spcBef>
              <a:spcAft>
                <a:spcPts val="600"/>
              </a:spcAft>
              <a:buFont typeface="Arial" panose="020B0604020202020204" pitchFamily="34" charset="0"/>
              <a:buChar char="•"/>
            </a:pPr>
            <a:r>
              <a:rPr lang="en-US">
                <a:hlinkClick r:id="rId2"/>
              </a:rPr>
              <a:t>Review the published article that details our policy</a:t>
            </a:r>
            <a:endParaRPr lang="en-US"/>
          </a:p>
        </p:txBody>
      </p:sp>
      <p:sp>
        <p:nvSpPr>
          <p:cNvPr id="2" name="Content Placeholder 1">
            <a:extLst>
              <a:ext uri="{FF2B5EF4-FFF2-40B4-BE49-F238E27FC236}">
                <a16:creationId xmlns:a16="http://schemas.microsoft.com/office/drawing/2014/main" id="{B3C271C0-66C8-9606-8C0C-F7E7F98ED5A7}"/>
              </a:ext>
            </a:extLst>
          </p:cNvPr>
          <p:cNvSpPr>
            <a:spLocks noGrp="1"/>
          </p:cNvSpPr>
          <p:nvPr>
            <p:ph sz="quarter" idx="13"/>
          </p:nvPr>
        </p:nvSpPr>
        <p:spPr>
          <a:xfrm>
            <a:off x="588263" y="1210430"/>
            <a:ext cx="5219700" cy="3547125"/>
          </a:xfrm>
        </p:spPr>
        <p:txBody>
          <a:bodyPr/>
          <a:lstStyle/>
          <a:p>
            <a:pPr marL="0" indent="0">
              <a:lnSpc>
                <a:spcPct val="90000"/>
              </a:lnSpc>
              <a:spcBef>
                <a:spcPts val="1800"/>
              </a:spcBef>
              <a:spcAft>
                <a:spcPts val="0"/>
              </a:spcAft>
              <a:buNone/>
            </a:pPr>
            <a:r>
              <a:rPr lang="en-US" sz="2000">
                <a:latin typeface="+mj-lt"/>
              </a:rPr>
              <a:t>What is Azure abuse?</a:t>
            </a:r>
          </a:p>
          <a:p>
            <a:pPr marL="0" indent="0">
              <a:lnSpc>
                <a:spcPct val="90000"/>
              </a:lnSpc>
              <a:buNone/>
            </a:pPr>
            <a:endParaRPr lang="en-US" sz="1500"/>
          </a:p>
          <a:p>
            <a:pPr marL="0" indent="0">
              <a:spcAft>
                <a:spcPts val="600"/>
              </a:spcAft>
              <a:buNone/>
            </a:pPr>
            <a:r>
              <a:rPr lang="en-US" sz="1600"/>
              <a:t>The CSP reseller provides a customer user Delegate Admin Privileges (DAP) to the CSP tenant – e.g. to setup new users for M365</a:t>
            </a:r>
          </a:p>
          <a:p>
            <a:pPr marL="0" indent="0">
              <a:spcAft>
                <a:spcPts val="600"/>
              </a:spcAft>
              <a:buNone/>
            </a:pPr>
            <a:r>
              <a:rPr lang="en-US" sz="1600"/>
              <a:t>In the current DAP model, (nearly) any Admin may also create new Azure VMs</a:t>
            </a:r>
          </a:p>
          <a:p>
            <a:pPr marL="0" indent="0">
              <a:spcAft>
                <a:spcPts val="600"/>
              </a:spcAft>
              <a:buNone/>
            </a:pPr>
            <a:r>
              <a:rPr lang="en-US" sz="1600"/>
              <a:t>Hackers gain access to customer login credentials</a:t>
            </a:r>
          </a:p>
          <a:p>
            <a:pPr marL="0" indent="0">
              <a:spcAft>
                <a:spcPts val="600"/>
              </a:spcAft>
              <a:buNone/>
            </a:pPr>
            <a:r>
              <a:rPr lang="en-US" sz="1600"/>
              <a:t>Hackers spin up Azure VMs to do crypto mining – and cause 100.000€ of Azure consumption in a few days…</a:t>
            </a:r>
          </a:p>
          <a:p>
            <a:pPr marL="0" indent="0">
              <a:spcAft>
                <a:spcPts val="600"/>
              </a:spcAft>
              <a:buNone/>
            </a:pPr>
            <a:r>
              <a:rPr lang="en-US" sz="1600"/>
              <a:t>99% of these cases could be avoided if customers would use basic security like MFA</a:t>
            </a:r>
            <a:endParaRPr lang="en-US"/>
          </a:p>
        </p:txBody>
      </p:sp>
      <p:sp>
        <p:nvSpPr>
          <p:cNvPr id="4" name="Rectangle 3">
            <a:extLst>
              <a:ext uri="{FF2B5EF4-FFF2-40B4-BE49-F238E27FC236}">
                <a16:creationId xmlns:a16="http://schemas.microsoft.com/office/drawing/2014/main" id="{2E2B01FE-FDBC-DD17-2A11-292B3D14FF40}"/>
              </a:ext>
            </a:extLst>
          </p:cNvPr>
          <p:cNvSpPr/>
          <p:nvPr/>
        </p:nvSpPr>
        <p:spPr bwMode="auto">
          <a:xfrm>
            <a:off x="0" y="4960307"/>
            <a:ext cx="12192000" cy="130873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1800"/>
              </a:spcBef>
              <a:spcAft>
                <a:spcPts val="600"/>
              </a:spcAft>
              <a:buClrTx/>
              <a:buSzTx/>
              <a:buFontTx/>
              <a:buNone/>
              <a:tabLst/>
              <a:defRPr/>
            </a:pPr>
            <a:br>
              <a:rPr kumimoji="0" lang="en-US" sz="1600" b="0" i="0" u="none" strike="noStrike" kern="1200" cap="none" spc="0" normalizeH="0" baseline="0" noProof="0">
                <a:ln>
                  <a:noFill/>
                </a:ln>
                <a:solidFill>
                  <a:srgbClr val="FFFFFF"/>
                </a:solidFill>
                <a:effectLst/>
                <a:uLnTx/>
                <a:uFillTx/>
                <a:latin typeface="Segoe UI"/>
                <a:ea typeface="+mn-ea"/>
                <a:cs typeface="+mn-cs"/>
              </a:rPr>
            </a:br>
            <a:r>
              <a:rPr kumimoji="0" lang="en-US" sz="1600" b="0" i="0" u="none" strike="noStrike" kern="1200" cap="none" spc="0" normalizeH="0" baseline="0" noProof="0">
                <a:ln>
                  <a:noFill/>
                </a:ln>
                <a:solidFill>
                  <a:srgbClr val="FFFFFF"/>
                </a:solidFill>
                <a:effectLst/>
                <a:uLnTx/>
                <a:uFillTx/>
                <a:latin typeface="Segoe UI"/>
                <a:ea typeface="+mn-ea"/>
                <a:cs typeface="+mn-cs"/>
              </a:rPr>
              <a:t>We see still cases of Azure Fraud happening in Western Europe today!</a:t>
            </a:r>
          </a:p>
        </p:txBody>
      </p:sp>
    </p:spTree>
    <p:extLst>
      <p:ext uri="{BB962C8B-B14F-4D97-AF65-F5344CB8AC3E}">
        <p14:creationId xmlns:p14="http://schemas.microsoft.com/office/powerpoint/2010/main" val="216303534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46D4E7A-6077-241A-16FB-9A0391CD5CF5}"/>
              </a:ext>
              <a:ext uri="{C183D7F6-B498-43B3-948B-1728B52AA6E4}">
                <adec:decorative xmlns:adec="http://schemas.microsoft.com/office/drawing/2017/decorative" val="1"/>
              </a:ext>
            </a:extLst>
          </p:cNvPr>
          <p:cNvPicPr>
            <a:picLocks/>
          </p:cNvPicPr>
          <p:nvPr/>
        </p:nvPicPr>
        <p:blipFill rotWithShape="1">
          <a:blip r:embed="rId3"/>
          <a:srcRect t="15625"/>
          <a:stretch/>
        </p:blipFill>
        <p:spPr>
          <a:xfrm>
            <a:off x="0" y="0"/>
            <a:ext cx="12192000" cy="6858000"/>
          </a:xfrm>
          <a:prstGeom prst="rect">
            <a:avLst/>
          </a:prstGeom>
        </p:spPr>
      </p:pic>
      <p:sp>
        <p:nvSpPr>
          <p:cNvPr id="2" name="Rectangle 1">
            <a:extLst>
              <a:ext uri="{FF2B5EF4-FFF2-40B4-BE49-F238E27FC236}">
                <a16:creationId xmlns:a16="http://schemas.microsoft.com/office/drawing/2014/main" id="{CFCADA02-4767-B32E-B99A-44BA36022536}"/>
              </a:ext>
              <a:ext uri="{C183D7F6-B498-43B3-948B-1728B52AA6E4}">
                <adec:decorative xmlns:adec="http://schemas.microsoft.com/office/drawing/2017/decorative" val="1"/>
              </a:ext>
            </a:extLst>
          </p:cNvPr>
          <p:cNvSpPr/>
          <p:nvPr/>
        </p:nvSpPr>
        <p:spPr bwMode="auto">
          <a:xfrm>
            <a:off x="0" y="-1"/>
            <a:ext cx="12188952" cy="6858000"/>
          </a:xfrm>
          <a:prstGeom prst="rect">
            <a:avLst/>
          </a:prstGeom>
          <a:gradFill flip="none" rotWithShape="1">
            <a:gsLst>
              <a:gs pos="58546">
                <a:srgbClr val="000000">
                  <a:alpha val="71000"/>
                </a:srgbClr>
              </a:gs>
              <a:gs pos="100000">
                <a:schemeClr val="tx1">
                  <a:alpha val="11000"/>
                </a:schemeClr>
              </a:gs>
              <a:gs pos="6000">
                <a:schemeClr val="tx1">
                  <a:alpha val="82000"/>
                </a:scheme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IN" sz="2000" b="0" i="0" u="none" strike="noStrike" kern="1200" cap="none" spc="0" normalizeH="0" baseline="0" noProof="0">
              <a:ln>
                <a:noFill/>
              </a:ln>
              <a:solidFill>
                <a:srgbClr val="FFFFFF"/>
              </a:solidFill>
              <a:effectLst/>
              <a:uLnTx/>
              <a:uFillTx/>
              <a:latin typeface="Segoe UI"/>
              <a:ea typeface="Segoe UI" pitchFamily="34" charset="0"/>
              <a:cs typeface="Segoe UI" pitchFamily="34" charset="0"/>
            </a:endParaRPr>
          </a:p>
        </p:txBody>
      </p:sp>
      <p:sp>
        <p:nvSpPr>
          <p:cNvPr id="17" name="Title 16">
            <a:extLst>
              <a:ext uri="{FF2B5EF4-FFF2-40B4-BE49-F238E27FC236}">
                <a16:creationId xmlns:a16="http://schemas.microsoft.com/office/drawing/2014/main" id="{A7B60DE1-636D-3E3D-F9D3-0B3CAC3E44CF}"/>
              </a:ext>
            </a:extLst>
          </p:cNvPr>
          <p:cNvSpPr>
            <a:spLocks noGrp="1"/>
          </p:cNvSpPr>
          <p:nvPr>
            <p:ph type="title" idx="4294967295"/>
          </p:nvPr>
        </p:nvSpPr>
        <p:spPr bwMode="auto">
          <a:xfrm>
            <a:off x="584200" y="1470660"/>
            <a:ext cx="6019800" cy="3489376"/>
          </a:xfrm>
          <a:prstGeom prst="rect">
            <a:avLst/>
          </a:prstGeom>
          <a:solidFill>
            <a:schemeClr val="tx1">
              <a:alpha val="40000"/>
            </a:schemeClr>
          </a:solidFill>
          <a:ln w="3175" cap="flat" cmpd="sng" algn="ctr">
            <a:solidFill>
              <a:schemeClr val="accent3"/>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4320" tIns="182880" rIns="274320" bIns="182880" numCol="1" spcCol="0" rtlCol="0" fromWordArt="0" anchor="ctr" anchorCtr="0" forceAA="0" compatLnSpc="1">
            <a:prstTxWarp prst="textNoShape">
              <a:avLst/>
            </a:prstTxWarp>
            <a:noAutofit/>
          </a:bodyPr>
          <a:lstStyle/>
          <a:p>
            <a:pPr marL="0" marR="0" lvl="0" indent="0" algn="l" defTabSz="914087" rtl="0" eaLnBrk="1" fontAlgn="auto" latinLnBrk="0" hangingPunct="1">
              <a:lnSpc>
                <a:spcPct val="100000"/>
              </a:lnSpc>
              <a:spcBef>
                <a:spcPts val="0"/>
              </a:spcBef>
              <a:spcAft>
                <a:spcPts val="1800"/>
              </a:spcAft>
              <a:buClrTx/>
              <a:buSzTx/>
              <a:buFontTx/>
              <a:buNone/>
              <a:tabLst/>
              <a:defRPr/>
            </a:pPr>
            <a:r>
              <a:rPr kumimoji="0" lang="en-US" sz="2800" b="0" i="0" u="none" strike="noStrike" kern="1200" cap="none" spc="0" normalizeH="0" baseline="0" noProof="0">
                <a:ln>
                  <a:noFill/>
                </a:ln>
                <a:solidFill>
                  <a:schemeClr val="bg1"/>
                </a:solidFill>
                <a:effectLst/>
                <a:uLnTx/>
                <a:uFillTx/>
                <a:latin typeface="+mj-lt"/>
                <a:ea typeface="+mn-ea"/>
                <a:cs typeface="+mn-cs"/>
              </a:rPr>
              <a:t>Microsoft Briefing to Channel Partners Commercial FX Pricing Strategy for Euro (EUR), Swedish Krona (SEK), Norwegian Krone (NOK), Danish Krone (DKK) and the British Pound (GBP)</a:t>
            </a:r>
          </a:p>
        </p:txBody>
      </p:sp>
      <p:sp>
        <p:nvSpPr>
          <p:cNvPr id="3" name="TextBox 2">
            <a:extLst>
              <a:ext uri="{FF2B5EF4-FFF2-40B4-BE49-F238E27FC236}">
                <a16:creationId xmlns:a16="http://schemas.microsoft.com/office/drawing/2014/main" id="{78DEF529-30D1-DB1E-68C2-5E061033120B}"/>
              </a:ext>
            </a:extLst>
          </p:cNvPr>
          <p:cNvSpPr txBox="1"/>
          <p:nvPr/>
        </p:nvSpPr>
        <p:spPr>
          <a:xfrm>
            <a:off x="642810" y="6501611"/>
            <a:ext cx="3526038" cy="230832"/>
          </a:xfrm>
          <a:prstGeom prst="rect">
            <a:avLst/>
          </a:prstGeom>
          <a:noFill/>
        </p:spPr>
        <p:txBody>
          <a:bodyPr wrap="square" lIns="0" tIns="0" rIns="0" bIns="0" rtlCol="0">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srgbClr val="FFFFFF"/>
                </a:solidFill>
                <a:effectLst/>
                <a:uLnTx/>
                <a:uFillTx/>
                <a:latin typeface="Segoe UI"/>
                <a:ea typeface="+mn-ea"/>
                <a:cs typeface="+mn-cs"/>
              </a:rPr>
              <a:t>Microsoft Confidential – For partners only</a:t>
            </a:r>
          </a:p>
        </p:txBody>
      </p:sp>
      <p:sp>
        <p:nvSpPr>
          <p:cNvPr id="4" name="TextBox 3">
            <a:extLst>
              <a:ext uri="{FF2B5EF4-FFF2-40B4-BE49-F238E27FC236}">
                <a16:creationId xmlns:a16="http://schemas.microsoft.com/office/drawing/2014/main" id="{7313CD57-FF1D-B9D3-DCCE-BED8DBBC1E8E}"/>
              </a:ext>
            </a:extLst>
          </p:cNvPr>
          <p:cNvSpPr txBox="1"/>
          <p:nvPr/>
        </p:nvSpPr>
        <p:spPr>
          <a:xfrm>
            <a:off x="3503813" y="5827222"/>
            <a:ext cx="5839691" cy="307777"/>
          </a:xfrm>
          <a:prstGeom prst="rect">
            <a:avLst/>
          </a:prstGeom>
          <a:noFill/>
        </p:spPr>
        <p:txBody>
          <a:bodyPr wrap="square" lIns="0" tIns="0" rIns="0" bIns="0" rtlCol="0">
            <a:spAutoFit/>
          </a:bodyPr>
          <a:lstStyle/>
          <a:p>
            <a:pPr algn="l"/>
            <a:r>
              <a:rPr lang="en-US" sz="2000">
                <a:solidFill>
                  <a:schemeClr val="bg1"/>
                </a:solidFill>
              </a:rPr>
              <a:t>Please hold your questions until the Q&amp;A part</a:t>
            </a:r>
            <a:endParaRPr lang="de-AT" sz="2000" err="1">
              <a:solidFill>
                <a:schemeClr val="bg1"/>
              </a:solidFill>
            </a:endParaRPr>
          </a:p>
        </p:txBody>
      </p:sp>
    </p:spTree>
    <p:extLst>
      <p:ext uri="{BB962C8B-B14F-4D97-AF65-F5344CB8AC3E}">
        <p14:creationId xmlns:p14="http://schemas.microsoft.com/office/powerpoint/2010/main" val="1093171204"/>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itle 68">
            <a:extLst>
              <a:ext uri="{FF2B5EF4-FFF2-40B4-BE49-F238E27FC236}">
                <a16:creationId xmlns:a16="http://schemas.microsoft.com/office/drawing/2014/main" id="{A8D9FE8B-F2F2-0739-741D-5DC6014BCB6A}"/>
              </a:ext>
            </a:extLst>
          </p:cNvPr>
          <p:cNvSpPr>
            <a:spLocks noGrp="1"/>
          </p:cNvSpPr>
          <p:nvPr>
            <p:ph type="title"/>
          </p:nvPr>
        </p:nvSpPr>
        <p:spPr>
          <a:xfrm>
            <a:off x="588263" y="3050205"/>
            <a:ext cx="3182027" cy="1219954"/>
          </a:xfrm>
        </p:spPr>
        <p:txBody>
          <a:bodyPr/>
          <a:lstStyle/>
          <a:p>
            <a:r>
              <a:rPr lang="en-US"/>
              <a:t>Zero Trust Model</a:t>
            </a:r>
            <a:endParaRPr lang="en-US">
              <a:latin typeface="+mn-lt"/>
            </a:endParaRPr>
          </a:p>
        </p:txBody>
      </p:sp>
      <p:sp>
        <p:nvSpPr>
          <p:cNvPr id="4" name="Text Placeholder 5">
            <a:extLst>
              <a:ext uri="{FF2B5EF4-FFF2-40B4-BE49-F238E27FC236}">
                <a16:creationId xmlns:a16="http://schemas.microsoft.com/office/drawing/2014/main" id="{262F7EEE-0BA5-F948-FB94-0E404EDDD84E}"/>
              </a:ext>
            </a:extLst>
          </p:cNvPr>
          <p:cNvSpPr txBox="1">
            <a:spLocks/>
          </p:cNvSpPr>
          <p:nvPr/>
        </p:nvSpPr>
        <p:spPr>
          <a:xfrm>
            <a:off x="4943871" y="390124"/>
            <a:ext cx="6659866" cy="2800767"/>
          </a:xfrm>
          <a:prstGeom prst="rect">
            <a:avLst/>
          </a:prstGeom>
        </p:spPr>
        <p:txBody>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kumimoji="0" lang="en-US" sz="1400" b="1" i="0" u="none" strike="noStrike" kern="1200" cap="none" spc="0" normalizeH="0" baseline="0" noProof="0">
                <a:ln>
                  <a:noFill/>
                </a:ln>
                <a:solidFill>
                  <a:srgbClr val="000000"/>
                </a:solidFill>
                <a:effectLst/>
                <a:uLnTx/>
                <a:uFillTx/>
                <a:latin typeface="Segoe UI"/>
                <a:ea typeface="+mn-ea"/>
                <a:cs typeface="Segoe UI" panose="020B0502040204020203" pitchFamily="34" charset="0"/>
              </a:rPr>
              <a:t>Verify explicitly </a:t>
            </a:r>
          </a:p>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kumimoji="0" lang="en-US" sz="1200" b="0" i="0" u="none" strike="noStrike" kern="1200" cap="none" spc="0" normalizeH="0" baseline="0" noProof="0">
                <a:ln>
                  <a:noFill/>
                </a:ln>
                <a:solidFill>
                  <a:srgbClr val="000000"/>
                </a:solidFill>
                <a:effectLst/>
                <a:uLnTx/>
                <a:uFillTx/>
                <a:latin typeface="Segoe UI"/>
                <a:ea typeface="+mn-ea"/>
                <a:cs typeface="Segoe UI" panose="020B0502040204020203" pitchFamily="34" charset="0"/>
              </a:rPr>
              <a:t>Always make security decisions using all available data points, including identity, location, device health, resource, data classification, and anomalies. </a:t>
            </a:r>
          </a:p>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endParaRPr kumimoji="0" lang="en-US" sz="1400" b="0" i="0" u="sng" strike="noStrike" kern="1200" cap="none" spc="0" normalizeH="0" baseline="0" noProof="0">
              <a:ln>
                <a:noFill/>
              </a:ln>
              <a:solidFill>
                <a:srgbClr val="000000"/>
              </a:solidFill>
              <a:effectLst/>
              <a:uLnTx/>
              <a:uFillTx/>
              <a:latin typeface="Segoe UI"/>
              <a:ea typeface="Times New Roman" panose="02020603050405020304" pitchFamily="18" charset="0"/>
              <a:cs typeface="Segoe UI" panose="020B0502040204020203" pitchFamily="34" charset="0"/>
            </a:endParaRPr>
          </a:p>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kumimoji="0" lang="en-US" sz="1400" b="1" i="0" u="none" strike="noStrike" kern="1200" cap="none" spc="0" normalizeH="0" baseline="0" noProof="0">
                <a:ln>
                  <a:noFill/>
                </a:ln>
                <a:solidFill>
                  <a:srgbClr val="000000"/>
                </a:solidFill>
                <a:effectLst/>
                <a:uLnTx/>
                <a:uFillTx/>
                <a:latin typeface="Segoe UI"/>
                <a:ea typeface="+mn-ea"/>
                <a:cs typeface="Segoe UI" panose="020B0502040204020203" pitchFamily="34" charset="0"/>
              </a:rPr>
              <a:t>Use least privilege access </a:t>
            </a:r>
          </a:p>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kumimoji="0" lang="en-US" sz="1200" b="0" i="0" u="none" strike="noStrike" kern="1200" cap="none" spc="0" normalizeH="0" baseline="0" noProof="0">
                <a:ln>
                  <a:noFill/>
                </a:ln>
                <a:solidFill>
                  <a:srgbClr val="000000"/>
                </a:solidFill>
                <a:effectLst/>
                <a:uLnTx/>
                <a:uFillTx/>
                <a:latin typeface="Segoe UI"/>
                <a:ea typeface="+mn-ea"/>
                <a:cs typeface="Segoe UI" panose="020B0502040204020203" pitchFamily="34" charset="0"/>
              </a:rPr>
              <a:t>Limit access with just-in-time and just-enough-access (JIT/JEA) and risk-based adaptive polices.</a:t>
            </a:r>
          </a:p>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endParaRPr kumimoji="0" lang="en-US" sz="1400" b="0" i="0" u="none" strike="noStrike" kern="1200" cap="none" spc="0" normalizeH="0" baseline="0" noProof="0">
              <a:ln>
                <a:noFill/>
              </a:ln>
              <a:solidFill>
                <a:srgbClr val="000000"/>
              </a:solidFill>
              <a:effectLst/>
              <a:uLnTx/>
              <a:uFillTx/>
              <a:latin typeface="Segoe UI"/>
              <a:ea typeface="+mn-ea"/>
              <a:cs typeface="Segoe UI" panose="020B0502040204020203" pitchFamily="34" charset="0"/>
            </a:endParaRPr>
          </a:p>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kumimoji="0" lang="en-US" sz="1400" b="1" i="0" u="none" strike="noStrike" kern="1200" cap="none" spc="0" normalizeH="0" baseline="0" noProof="0">
                <a:ln>
                  <a:noFill/>
                </a:ln>
                <a:solidFill>
                  <a:srgbClr val="000000"/>
                </a:solidFill>
                <a:effectLst/>
                <a:uLnTx/>
                <a:uFillTx/>
                <a:latin typeface="Segoe UI"/>
                <a:ea typeface="+mn-ea"/>
                <a:cs typeface="Segoe UI" panose="020B0502040204020203" pitchFamily="34" charset="0"/>
              </a:rPr>
              <a:t>Assume breach</a:t>
            </a:r>
          </a:p>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kumimoji="0" lang="en-US" sz="1200" b="0" i="0" u="none" strike="noStrike" kern="1200" cap="none" spc="0" normalizeH="0" baseline="0" noProof="0">
                <a:ln>
                  <a:noFill/>
                </a:ln>
                <a:solidFill>
                  <a:srgbClr val="000000"/>
                </a:solidFill>
                <a:effectLst/>
                <a:uLnTx/>
                <a:uFillTx/>
                <a:latin typeface="Segoe UI"/>
                <a:ea typeface="+mn-ea"/>
                <a:cs typeface="Segoe UI" panose="020B0502040204020203" pitchFamily="34" charset="0"/>
              </a:rPr>
              <a:t>Minimize blast radius with micro-segmentation, end-to end encryption, continuous monitoring, and automated threat detection and response.</a:t>
            </a:r>
          </a:p>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endParaRPr kumimoji="0" lang="en-US" sz="1400" b="0" i="0" u="sng" strike="noStrike" kern="1200" cap="none" spc="0" normalizeH="0" baseline="0" noProof="0">
              <a:ln>
                <a:noFill/>
              </a:ln>
              <a:solidFill>
                <a:srgbClr val="000000"/>
              </a:solidFill>
              <a:effectLst/>
              <a:uLnTx/>
              <a:uFillTx/>
              <a:latin typeface="Segoe UI"/>
              <a:ea typeface="Times New Roman" panose="02020603050405020304" pitchFamily="18" charset="0"/>
              <a:cs typeface="Segoe UI" panose="020B0502040204020203" pitchFamily="34" charset="0"/>
            </a:endParaRPr>
          </a:p>
        </p:txBody>
      </p:sp>
      <p:pic>
        <p:nvPicPr>
          <p:cNvPr id="5" name="Picture 4">
            <a:extLst>
              <a:ext uri="{FF2B5EF4-FFF2-40B4-BE49-F238E27FC236}">
                <a16:creationId xmlns:a16="http://schemas.microsoft.com/office/drawing/2014/main" id="{9D5417E2-4B57-E6F5-4337-5F4CE1EDC083}"/>
              </a:ext>
            </a:extLst>
          </p:cNvPr>
          <p:cNvPicPr>
            <a:picLocks noChangeAspect="1"/>
          </p:cNvPicPr>
          <p:nvPr/>
        </p:nvPicPr>
        <p:blipFill rotWithShape="1">
          <a:blip r:embed="rId3"/>
          <a:srcRect t="1801"/>
          <a:stretch/>
        </p:blipFill>
        <p:spPr>
          <a:xfrm>
            <a:off x="4943871" y="2827842"/>
            <a:ext cx="6659866" cy="3640034"/>
          </a:xfrm>
          <a:prstGeom prst="rect">
            <a:avLst/>
          </a:prstGeom>
          <a:ln>
            <a:noFill/>
          </a:ln>
          <a:effectLst/>
        </p:spPr>
      </p:pic>
    </p:spTree>
    <p:extLst>
      <p:ext uri="{BB962C8B-B14F-4D97-AF65-F5344CB8AC3E}">
        <p14:creationId xmlns:p14="http://schemas.microsoft.com/office/powerpoint/2010/main" val="3018665339"/>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0B2F0-54B8-59B7-D81B-5FEFFF0EB0CA}"/>
              </a:ext>
            </a:extLst>
          </p:cNvPr>
          <p:cNvSpPr>
            <a:spLocks noGrp="1"/>
          </p:cNvSpPr>
          <p:nvPr>
            <p:ph type="title"/>
          </p:nvPr>
        </p:nvSpPr>
        <p:spPr>
          <a:xfrm>
            <a:off x="584200" y="2425780"/>
            <a:ext cx="9144000" cy="1107996"/>
          </a:xfrm>
          <a:solidFill>
            <a:schemeClr val="bg2"/>
          </a:solidFill>
        </p:spPr>
        <p:txBody>
          <a:bodyPr/>
          <a:lstStyle/>
          <a:p>
            <a:pPr algn="l"/>
            <a:r>
              <a:rPr lang="en-US" sz="3600">
                <a:solidFill>
                  <a:schemeClr val="accent3"/>
                </a:solidFill>
              </a:rPr>
              <a:t>Partner Best </a:t>
            </a:r>
            <a:r>
              <a:rPr lang="en-US">
                <a:solidFill>
                  <a:schemeClr val="accent3"/>
                </a:solidFill>
              </a:rPr>
              <a:t>P</a:t>
            </a:r>
            <a:r>
              <a:rPr lang="en-US" sz="3600">
                <a:solidFill>
                  <a:schemeClr val="accent3"/>
                </a:solidFill>
              </a:rPr>
              <a:t>ractices:</a:t>
            </a:r>
            <a:br>
              <a:rPr lang="en-US" sz="3600">
                <a:solidFill>
                  <a:schemeClr val="accent3"/>
                </a:solidFill>
              </a:rPr>
            </a:br>
            <a:r>
              <a:rPr lang="en-US" sz="3600">
                <a:solidFill>
                  <a:schemeClr val="accent3"/>
                </a:solidFill>
              </a:rPr>
              <a:t>5 things partners should know and </a:t>
            </a:r>
            <a:r>
              <a:rPr lang="en-US">
                <a:solidFill>
                  <a:schemeClr val="accent3"/>
                </a:solidFill>
              </a:rPr>
              <a:t>do</a:t>
            </a:r>
            <a:endParaRPr lang="en-US" sz="3600">
              <a:solidFill>
                <a:schemeClr val="accent3"/>
              </a:solidFill>
            </a:endParaRPr>
          </a:p>
        </p:txBody>
      </p:sp>
    </p:spTree>
    <p:extLst>
      <p:ext uri="{BB962C8B-B14F-4D97-AF65-F5344CB8AC3E}">
        <p14:creationId xmlns:p14="http://schemas.microsoft.com/office/powerpoint/2010/main" val="919108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3ADC4D2-A7B6-48E1-9AE4-E65022B587A0}"/>
              </a:ext>
            </a:extLst>
          </p:cNvPr>
          <p:cNvSpPr>
            <a:spLocks noGrp="1"/>
          </p:cNvSpPr>
          <p:nvPr>
            <p:ph type="title"/>
          </p:nvPr>
        </p:nvSpPr>
        <p:spPr/>
        <p:txBody>
          <a:bodyPr/>
          <a:lstStyle/>
          <a:p>
            <a:r>
              <a:rPr lang="en-US"/>
              <a:t>Securing the Channel: Partner Best Practices</a:t>
            </a:r>
          </a:p>
        </p:txBody>
      </p:sp>
      <p:sp>
        <p:nvSpPr>
          <p:cNvPr id="85" name="TextBox 84">
            <a:extLst>
              <a:ext uri="{FF2B5EF4-FFF2-40B4-BE49-F238E27FC236}">
                <a16:creationId xmlns:a16="http://schemas.microsoft.com/office/drawing/2014/main" id="{5BB826AD-799D-8739-CC22-5CA06728FBA6}"/>
              </a:ext>
              <a:ext uri="{C183D7F6-B498-43B3-948B-1728B52AA6E4}">
                <adec:decorative xmlns:adec="http://schemas.microsoft.com/office/drawing/2017/decorative" val="1"/>
              </a:ext>
            </a:extLst>
          </p:cNvPr>
          <p:cNvSpPr txBox="1"/>
          <p:nvPr/>
        </p:nvSpPr>
        <p:spPr>
          <a:xfrm>
            <a:off x="-1" y="2936570"/>
            <a:ext cx="12191999" cy="2982397"/>
          </a:xfrm>
          <a:prstGeom prst="rect">
            <a:avLst/>
          </a:prstGeom>
          <a:solidFill>
            <a:schemeClr val="bg1">
              <a:lumMod val="95000"/>
            </a:schemeClr>
          </a:solid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FFFFFF"/>
              </a:solidFill>
              <a:effectLst/>
              <a:uLnTx/>
              <a:uFillTx/>
              <a:latin typeface="Segoe UI"/>
              <a:ea typeface="+mn-ea"/>
              <a:cs typeface="+mn-cs"/>
            </a:endParaRPr>
          </a:p>
        </p:txBody>
      </p:sp>
      <p:sp>
        <p:nvSpPr>
          <p:cNvPr id="220" name="Freeform: Shape 219">
            <a:extLst>
              <a:ext uri="{FF2B5EF4-FFF2-40B4-BE49-F238E27FC236}">
                <a16:creationId xmlns:a16="http://schemas.microsoft.com/office/drawing/2014/main" id="{16382D26-E2AA-E207-78F3-E4D34B3020E0}"/>
              </a:ext>
              <a:ext uri="{C183D7F6-B498-43B3-948B-1728B52AA6E4}">
                <adec:decorative xmlns:adec="http://schemas.microsoft.com/office/drawing/2017/decorative" val="1"/>
              </a:ext>
            </a:extLst>
          </p:cNvPr>
          <p:cNvSpPr/>
          <p:nvPr/>
        </p:nvSpPr>
        <p:spPr bwMode="auto">
          <a:xfrm>
            <a:off x="244016" y="2132134"/>
            <a:ext cx="2242401" cy="4052462"/>
          </a:xfrm>
          <a:custGeom>
            <a:avLst/>
            <a:gdLst>
              <a:gd name="connsiteX0" fmla="*/ 326630 w 2224392"/>
              <a:gd name="connsiteY0" fmla="*/ 0 h 4245589"/>
              <a:gd name="connsiteX1" fmla="*/ 1897762 w 2224392"/>
              <a:gd name="connsiteY1" fmla="*/ 0 h 4245589"/>
              <a:gd name="connsiteX2" fmla="*/ 1897762 w 2224392"/>
              <a:gd name="connsiteY2" fmla="*/ 193127 h 4245589"/>
              <a:gd name="connsiteX3" fmla="*/ 2224392 w 2224392"/>
              <a:gd name="connsiteY3" fmla="*/ 193127 h 4245589"/>
              <a:gd name="connsiteX4" fmla="*/ 2224392 w 2224392"/>
              <a:gd name="connsiteY4" fmla="*/ 4245589 h 4245589"/>
              <a:gd name="connsiteX5" fmla="*/ 0 w 2224392"/>
              <a:gd name="connsiteY5" fmla="*/ 4245589 h 4245589"/>
              <a:gd name="connsiteX6" fmla="*/ 0 w 2224392"/>
              <a:gd name="connsiteY6" fmla="*/ 193127 h 4245589"/>
              <a:gd name="connsiteX7" fmla="*/ 326630 w 2224392"/>
              <a:gd name="connsiteY7" fmla="*/ 193127 h 4245589"/>
              <a:gd name="connsiteX0" fmla="*/ 1897762 w 2224392"/>
              <a:gd name="connsiteY0" fmla="*/ 0 h 4245589"/>
              <a:gd name="connsiteX1" fmla="*/ 1897762 w 2224392"/>
              <a:gd name="connsiteY1" fmla="*/ 193127 h 4245589"/>
              <a:gd name="connsiteX2" fmla="*/ 2224392 w 2224392"/>
              <a:gd name="connsiteY2" fmla="*/ 193127 h 4245589"/>
              <a:gd name="connsiteX3" fmla="*/ 2224392 w 2224392"/>
              <a:gd name="connsiteY3" fmla="*/ 4245589 h 4245589"/>
              <a:gd name="connsiteX4" fmla="*/ 0 w 2224392"/>
              <a:gd name="connsiteY4" fmla="*/ 4245589 h 4245589"/>
              <a:gd name="connsiteX5" fmla="*/ 0 w 2224392"/>
              <a:gd name="connsiteY5" fmla="*/ 193127 h 4245589"/>
              <a:gd name="connsiteX6" fmla="*/ 326630 w 2224392"/>
              <a:gd name="connsiteY6" fmla="*/ 193127 h 4245589"/>
              <a:gd name="connsiteX7" fmla="*/ 326630 w 2224392"/>
              <a:gd name="connsiteY7" fmla="*/ 0 h 4245589"/>
              <a:gd name="connsiteX8" fmla="*/ 1989202 w 2224392"/>
              <a:gd name="connsiteY8" fmla="*/ 91440 h 4245589"/>
              <a:gd name="connsiteX0" fmla="*/ 1897762 w 2224392"/>
              <a:gd name="connsiteY0" fmla="*/ 0 h 4245589"/>
              <a:gd name="connsiteX1" fmla="*/ 1897762 w 2224392"/>
              <a:gd name="connsiteY1" fmla="*/ 193127 h 4245589"/>
              <a:gd name="connsiteX2" fmla="*/ 2224392 w 2224392"/>
              <a:gd name="connsiteY2" fmla="*/ 193127 h 4245589"/>
              <a:gd name="connsiteX3" fmla="*/ 2224392 w 2224392"/>
              <a:gd name="connsiteY3" fmla="*/ 4245589 h 4245589"/>
              <a:gd name="connsiteX4" fmla="*/ 0 w 2224392"/>
              <a:gd name="connsiteY4" fmla="*/ 4245589 h 4245589"/>
              <a:gd name="connsiteX5" fmla="*/ 0 w 2224392"/>
              <a:gd name="connsiteY5" fmla="*/ 193127 h 4245589"/>
              <a:gd name="connsiteX6" fmla="*/ 326630 w 2224392"/>
              <a:gd name="connsiteY6" fmla="*/ 193127 h 4245589"/>
              <a:gd name="connsiteX7" fmla="*/ 326630 w 2224392"/>
              <a:gd name="connsiteY7" fmla="*/ 0 h 4245589"/>
              <a:gd name="connsiteX0" fmla="*/ 1897762 w 2224392"/>
              <a:gd name="connsiteY0" fmla="*/ 193127 h 4245589"/>
              <a:gd name="connsiteX1" fmla="*/ 2224392 w 2224392"/>
              <a:gd name="connsiteY1" fmla="*/ 193127 h 4245589"/>
              <a:gd name="connsiteX2" fmla="*/ 2224392 w 2224392"/>
              <a:gd name="connsiteY2" fmla="*/ 4245589 h 4245589"/>
              <a:gd name="connsiteX3" fmla="*/ 0 w 2224392"/>
              <a:gd name="connsiteY3" fmla="*/ 4245589 h 4245589"/>
              <a:gd name="connsiteX4" fmla="*/ 0 w 2224392"/>
              <a:gd name="connsiteY4" fmla="*/ 193127 h 4245589"/>
              <a:gd name="connsiteX5" fmla="*/ 326630 w 2224392"/>
              <a:gd name="connsiteY5" fmla="*/ 193127 h 4245589"/>
              <a:gd name="connsiteX6" fmla="*/ 326630 w 2224392"/>
              <a:gd name="connsiteY6" fmla="*/ 0 h 4245589"/>
              <a:gd name="connsiteX0" fmla="*/ 1897762 w 2224392"/>
              <a:gd name="connsiteY0" fmla="*/ 0 h 4052462"/>
              <a:gd name="connsiteX1" fmla="*/ 2224392 w 2224392"/>
              <a:gd name="connsiteY1" fmla="*/ 0 h 4052462"/>
              <a:gd name="connsiteX2" fmla="*/ 2224392 w 2224392"/>
              <a:gd name="connsiteY2" fmla="*/ 4052462 h 4052462"/>
              <a:gd name="connsiteX3" fmla="*/ 0 w 2224392"/>
              <a:gd name="connsiteY3" fmla="*/ 4052462 h 4052462"/>
              <a:gd name="connsiteX4" fmla="*/ 0 w 2224392"/>
              <a:gd name="connsiteY4" fmla="*/ 0 h 4052462"/>
              <a:gd name="connsiteX5" fmla="*/ 326630 w 2224392"/>
              <a:gd name="connsiteY5" fmla="*/ 0 h 405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4392" h="4052462">
                <a:moveTo>
                  <a:pt x="1897762" y="0"/>
                </a:moveTo>
                <a:lnTo>
                  <a:pt x="2224392" y="0"/>
                </a:lnTo>
                <a:lnTo>
                  <a:pt x="2224392" y="4052462"/>
                </a:lnTo>
                <a:lnTo>
                  <a:pt x="0" y="4052462"/>
                </a:lnTo>
                <a:lnTo>
                  <a:pt x="0" y="0"/>
                </a:lnTo>
                <a:lnTo>
                  <a:pt x="326630" y="0"/>
                </a:lnTo>
              </a:path>
            </a:pathLst>
          </a:custGeom>
          <a:solidFill>
            <a:schemeClr val="bg1"/>
          </a:solidFill>
          <a:ln w="6350" cap="flat" cmpd="sng" algn="ctr">
            <a:solidFill>
              <a:schemeClr val="bg1">
                <a:lumMod val="75000"/>
              </a:schemeClr>
            </a:solidFill>
            <a:prstDash val="solid"/>
            <a:miter lim="800000"/>
            <a:headEnd type="oval" w="sm" len="sm"/>
            <a:tailEnd type="oval" w="sm" len="sm"/>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a:ln>
                <a:noFill/>
              </a:ln>
              <a:solidFill>
                <a:srgbClr val="000000"/>
              </a:solidFill>
              <a:effectLst/>
              <a:uLnTx/>
              <a:uFillTx/>
              <a:latin typeface="Segoe UI"/>
              <a:ea typeface="+mn-ea"/>
              <a:cs typeface="+mn-cs"/>
            </a:endParaRPr>
          </a:p>
        </p:txBody>
      </p:sp>
      <p:sp>
        <p:nvSpPr>
          <p:cNvPr id="408" name="TextBox 407">
            <a:extLst>
              <a:ext uri="{FF2B5EF4-FFF2-40B4-BE49-F238E27FC236}">
                <a16:creationId xmlns:a16="http://schemas.microsoft.com/office/drawing/2014/main" id="{3A7AB676-21EB-50D8-15AD-F8452AA265FE}"/>
              </a:ext>
            </a:extLst>
          </p:cNvPr>
          <p:cNvSpPr txBox="1"/>
          <p:nvPr/>
        </p:nvSpPr>
        <p:spPr>
          <a:xfrm>
            <a:off x="438243" y="2523212"/>
            <a:ext cx="2022737" cy="1843037"/>
          </a:xfrm>
          <a:prstGeom prst="rect">
            <a:avLst/>
          </a:prstGeom>
          <a:noFill/>
        </p:spPr>
        <p:txBody>
          <a:bodyPr wrap="square" lIns="0" tIns="0" rIns="0" bIns="0" rtlCol="0" anchor="t">
            <a:no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Take the security courses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Watch the Inspire 2022 Session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Segoe UI"/>
              <a:ea typeface="+mn-ea"/>
              <a:cs typeface="Segoe UI"/>
            </a:endParaRPr>
          </a:p>
          <a:p>
            <a:pPr marL="0" marR="0" lvl="0" indent="0" algn="ctr" defTabSz="914400" rtl="0" eaLnBrk="1" fontAlgn="auto" latinLnBrk="0" hangingPunct="1">
              <a:lnSpc>
                <a:spcPct val="15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Segoe UI"/>
              <a:ea typeface="+mn-ea"/>
              <a:cs typeface="Segoe UI"/>
            </a:endParaRPr>
          </a:p>
        </p:txBody>
      </p:sp>
      <p:sp>
        <p:nvSpPr>
          <p:cNvPr id="465" name="Freeform: Shape 464">
            <a:extLst>
              <a:ext uri="{FF2B5EF4-FFF2-40B4-BE49-F238E27FC236}">
                <a16:creationId xmlns:a16="http://schemas.microsoft.com/office/drawing/2014/main" id="{D6A60092-846C-8E0E-15E5-A0D00FF2D3C2}"/>
              </a:ext>
              <a:ext uri="{C183D7F6-B498-43B3-948B-1728B52AA6E4}">
                <adec:decorative xmlns:adec="http://schemas.microsoft.com/office/drawing/2017/decorative" val="1"/>
              </a:ext>
            </a:extLst>
          </p:cNvPr>
          <p:cNvSpPr/>
          <p:nvPr/>
        </p:nvSpPr>
        <p:spPr bwMode="auto">
          <a:xfrm>
            <a:off x="2615767" y="2132134"/>
            <a:ext cx="2242401" cy="4052462"/>
          </a:xfrm>
          <a:custGeom>
            <a:avLst/>
            <a:gdLst>
              <a:gd name="connsiteX0" fmla="*/ 326630 w 2224392"/>
              <a:gd name="connsiteY0" fmla="*/ 0 h 4245589"/>
              <a:gd name="connsiteX1" fmla="*/ 1897762 w 2224392"/>
              <a:gd name="connsiteY1" fmla="*/ 0 h 4245589"/>
              <a:gd name="connsiteX2" fmla="*/ 1897762 w 2224392"/>
              <a:gd name="connsiteY2" fmla="*/ 193127 h 4245589"/>
              <a:gd name="connsiteX3" fmla="*/ 2224392 w 2224392"/>
              <a:gd name="connsiteY3" fmla="*/ 193127 h 4245589"/>
              <a:gd name="connsiteX4" fmla="*/ 2224392 w 2224392"/>
              <a:gd name="connsiteY4" fmla="*/ 4245589 h 4245589"/>
              <a:gd name="connsiteX5" fmla="*/ 0 w 2224392"/>
              <a:gd name="connsiteY5" fmla="*/ 4245589 h 4245589"/>
              <a:gd name="connsiteX6" fmla="*/ 0 w 2224392"/>
              <a:gd name="connsiteY6" fmla="*/ 193127 h 4245589"/>
              <a:gd name="connsiteX7" fmla="*/ 326630 w 2224392"/>
              <a:gd name="connsiteY7" fmla="*/ 193127 h 4245589"/>
              <a:gd name="connsiteX0" fmla="*/ 1897762 w 2224392"/>
              <a:gd name="connsiteY0" fmla="*/ 0 h 4245589"/>
              <a:gd name="connsiteX1" fmla="*/ 1897762 w 2224392"/>
              <a:gd name="connsiteY1" fmla="*/ 193127 h 4245589"/>
              <a:gd name="connsiteX2" fmla="*/ 2224392 w 2224392"/>
              <a:gd name="connsiteY2" fmla="*/ 193127 h 4245589"/>
              <a:gd name="connsiteX3" fmla="*/ 2224392 w 2224392"/>
              <a:gd name="connsiteY3" fmla="*/ 4245589 h 4245589"/>
              <a:gd name="connsiteX4" fmla="*/ 0 w 2224392"/>
              <a:gd name="connsiteY4" fmla="*/ 4245589 h 4245589"/>
              <a:gd name="connsiteX5" fmla="*/ 0 w 2224392"/>
              <a:gd name="connsiteY5" fmla="*/ 193127 h 4245589"/>
              <a:gd name="connsiteX6" fmla="*/ 326630 w 2224392"/>
              <a:gd name="connsiteY6" fmla="*/ 193127 h 4245589"/>
              <a:gd name="connsiteX7" fmla="*/ 326630 w 2224392"/>
              <a:gd name="connsiteY7" fmla="*/ 0 h 4245589"/>
              <a:gd name="connsiteX8" fmla="*/ 1989202 w 2224392"/>
              <a:gd name="connsiteY8" fmla="*/ 91440 h 4245589"/>
              <a:gd name="connsiteX0" fmla="*/ 1897762 w 2224392"/>
              <a:gd name="connsiteY0" fmla="*/ 0 h 4245589"/>
              <a:gd name="connsiteX1" fmla="*/ 1897762 w 2224392"/>
              <a:gd name="connsiteY1" fmla="*/ 193127 h 4245589"/>
              <a:gd name="connsiteX2" fmla="*/ 2224392 w 2224392"/>
              <a:gd name="connsiteY2" fmla="*/ 193127 h 4245589"/>
              <a:gd name="connsiteX3" fmla="*/ 2224392 w 2224392"/>
              <a:gd name="connsiteY3" fmla="*/ 4245589 h 4245589"/>
              <a:gd name="connsiteX4" fmla="*/ 0 w 2224392"/>
              <a:gd name="connsiteY4" fmla="*/ 4245589 h 4245589"/>
              <a:gd name="connsiteX5" fmla="*/ 0 w 2224392"/>
              <a:gd name="connsiteY5" fmla="*/ 193127 h 4245589"/>
              <a:gd name="connsiteX6" fmla="*/ 326630 w 2224392"/>
              <a:gd name="connsiteY6" fmla="*/ 193127 h 4245589"/>
              <a:gd name="connsiteX7" fmla="*/ 326630 w 2224392"/>
              <a:gd name="connsiteY7" fmla="*/ 0 h 4245589"/>
              <a:gd name="connsiteX0" fmla="*/ 1897762 w 2224392"/>
              <a:gd name="connsiteY0" fmla="*/ 193127 h 4245589"/>
              <a:gd name="connsiteX1" fmla="*/ 2224392 w 2224392"/>
              <a:gd name="connsiteY1" fmla="*/ 193127 h 4245589"/>
              <a:gd name="connsiteX2" fmla="*/ 2224392 w 2224392"/>
              <a:gd name="connsiteY2" fmla="*/ 4245589 h 4245589"/>
              <a:gd name="connsiteX3" fmla="*/ 0 w 2224392"/>
              <a:gd name="connsiteY3" fmla="*/ 4245589 h 4245589"/>
              <a:gd name="connsiteX4" fmla="*/ 0 w 2224392"/>
              <a:gd name="connsiteY4" fmla="*/ 193127 h 4245589"/>
              <a:gd name="connsiteX5" fmla="*/ 326630 w 2224392"/>
              <a:gd name="connsiteY5" fmla="*/ 193127 h 4245589"/>
              <a:gd name="connsiteX6" fmla="*/ 326630 w 2224392"/>
              <a:gd name="connsiteY6" fmla="*/ 0 h 4245589"/>
              <a:gd name="connsiteX0" fmla="*/ 1897762 w 2224392"/>
              <a:gd name="connsiteY0" fmla="*/ 0 h 4052462"/>
              <a:gd name="connsiteX1" fmla="*/ 2224392 w 2224392"/>
              <a:gd name="connsiteY1" fmla="*/ 0 h 4052462"/>
              <a:gd name="connsiteX2" fmla="*/ 2224392 w 2224392"/>
              <a:gd name="connsiteY2" fmla="*/ 4052462 h 4052462"/>
              <a:gd name="connsiteX3" fmla="*/ 0 w 2224392"/>
              <a:gd name="connsiteY3" fmla="*/ 4052462 h 4052462"/>
              <a:gd name="connsiteX4" fmla="*/ 0 w 2224392"/>
              <a:gd name="connsiteY4" fmla="*/ 0 h 4052462"/>
              <a:gd name="connsiteX5" fmla="*/ 326630 w 2224392"/>
              <a:gd name="connsiteY5" fmla="*/ 0 h 405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4392" h="4052462">
                <a:moveTo>
                  <a:pt x="1897762" y="0"/>
                </a:moveTo>
                <a:lnTo>
                  <a:pt x="2224392" y="0"/>
                </a:lnTo>
                <a:lnTo>
                  <a:pt x="2224392" y="4052462"/>
                </a:lnTo>
                <a:lnTo>
                  <a:pt x="0" y="4052462"/>
                </a:lnTo>
                <a:lnTo>
                  <a:pt x="0" y="0"/>
                </a:lnTo>
                <a:lnTo>
                  <a:pt x="326630" y="0"/>
                </a:lnTo>
              </a:path>
            </a:pathLst>
          </a:custGeom>
          <a:solidFill>
            <a:schemeClr val="bg1"/>
          </a:solidFill>
          <a:ln w="6350" cap="flat" cmpd="sng" algn="ctr">
            <a:solidFill>
              <a:schemeClr val="bg1">
                <a:lumMod val="75000"/>
              </a:schemeClr>
            </a:solidFill>
            <a:prstDash val="solid"/>
            <a:miter lim="800000"/>
            <a:headEnd type="oval" w="sm" len="sm"/>
            <a:tailEnd type="oval" w="sm" len="sm"/>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a:ln>
                <a:noFill/>
              </a:ln>
              <a:solidFill>
                <a:srgbClr val="000000"/>
              </a:solidFill>
              <a:effectLst/>
              <a:uLnTx/>
              <a:uFillTx/>
              <a:latin typeface="Segoe UI"/>
              <a:ea typeface="+mn-ea"/>
              <a:cs typeface="+mn-cs"/>
            </a:endParaRPr>
          </a:p>
        </p:txBody>
      </p:sp>
      <p:sp>
        <p:nvSpPr>
          <p:cNvPr id="610" name="Rectangle 609">
            <a:extLst>
              <a:ext uri="{FF2B5EF4-FFF2-40B4-BE49-F238E27FC236}">
                <a16:creationId xmlns:a16="http://schemas.microsoft.com/office/drawing/2014/main" id="{96F99806-ABB5-8F35-DAA4-04B5FE27C8DB}"/>
              </a:ext>
            </a:extLst>
          </p:cNvPr>
          <p:cNvSpPr/>
          <p:nvPr/>
        </p:nvSpPr>
        <p:spPr>
          <a:xfrm>
            <a:off x="2746203" y="2513929"/>
            <a:ext cx="2022737" cy="1843037"/>
          </a:xfrm>
          <a:prstGeom prst="rect">
            <a:avLst/>
          </a:prstGeom>
        </p:spPr>
        <p:txBody>
          <a:bodyPr wrap="square" lIns="0" tIns="0" rIns="0" bIns="0" anchor="t">
            <a:no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Provide a security contact in Partner Center</a:t>
            </a:r>
          </a:p>
          <a:p>
            <a:pPr marL="17145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(CSP partner tenant)</a:t>
            </a:r>
          </a:p>
          <a:p>
            <a:pPr marL="0" marR="0" lvl="0" indent="0" algn="ctr" defTabSz="914400" rtl="0" eaLnBrk="1" fontAlgn="auto" latinLnBrk="0" hangingPunct="1">
              <a:lnSpc>
                <a:spcPct val="15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Segoe UI"/>
              <a:ea typeface="+mn-ea"/>
              <a:cs typeface="+mn-cs"/>
            </a:endParaRPr>
          </a:p>
        </p:txBody>
      </p:sp>
      <p:sp>
        <p:nvSpPr>
          <p:cNvPr id="649" name="Freeform: Shape 648">
            <a:extLst>
              <a:ext uri="{FF2B5EF4-FFF2-40B4-BE49-F238E27FC236}">
                <a16:creationId xmlns:a16="http://schemas.microsoft.com/office/drawing/2014/main" id="{D3C5AAA3-7FCC-AB7A-DD77-E5802C417403}"/>
              </a:ext>
              <a:ext uri="{C183D7F6-B498-43B3-948B-1728B52AA6E4}">
                <adec:decorative xmlns:adec="http://schemas.microsoft.com/office/drawing/2017/decorative" val="1"/>
              </a:ext>
            </a:extLst>
          </p:cNvPr>
          <p:cNvSpPr/>
          <p:nvPr/>
        </p:nvSpPr>
        <p:spPr bwMode="auto">
          <a:xfrm>
            <a:off x="4987518" y="2141903"/>
            <a:ext cx="2242401" cy="4052462"/>
          </a:xfrm>
          <a:custGeom>
            <a:avLst/>
            <a:gdLst>
              <a:gd name="connsiteX0" fmla="*/ 326630 w 2224392"/>
              <a:gd name="connsiteY0" fmla="*/ 0 h 4245589"/>
              <a:gd name="connsiteX1" fmla="*/ 1897762 w 2224392"/>
              <a:gd name="connsiteY1" fmla="*/ 0 h 4245589"/>
              <a:gd name="connsiteX2" fmla="*/ 1897762 w 2224392"/>
              <a:gd name="connsiteY2" fmla="*/ 193127 h 4245589"/>
              <a:gd name="connsiteX3" fmla="*/ 2224392 w 2224392"/>
              <a:gd name="connsiteY3" fmla="*/ 193127 h 4245589"/>
              <a:gd name="connsiteX4" fmla="*/ 2224392 w 2224392"/>
              <a:gd name="connsiteY4" fmla="*/ 4245589 h 4245589"/>
              <a:gd name="connsiteX5" fmla="*/ 0 w 2224392"/>
              <a:gd name="connsiteY5" fmla="*/ 4245589 h 4245589"/>
              <a:gd name="connsiteX6" fmla="*/ 0 w 2224392"/>
              <a:gd name="connsiteY6" fmla="*/ 193127 h 4245589"/>
              <a:gd name="connsiteX7" fmla="*/ 326630 w 2224392"/>
              <a:gd name="connsiteY7" fmla="*/ 193127 h 4245589"/>
              <a:gd name="connsiteX0" fmla="*/ 1897762 w 2224392"/>
              <a:gd name="connsiteY0" fmla="*/ 0 h 4245589"/>
              <a:gd name="connsiteX1" fmla="*/ 1897762 w 2224392"/>
              <a:gd name="connsiteY1" fmla="*/ 193127 h 4245589"/>
              <a:gd name="connsiteX2" fmla="*/ 2224392 w 2224392"/>
              <a:gd name="connsiteY2" fmla="*/ 193127 h 4245589"/>
              <a:gd name="connsiteX3" fmla="*/ 2224392 w 2224392"/>
              <a:gd name="connsiteY3" fmla="*/ 4245589 h 4245589"/>
              <a:gd name="connsiteX4" fmla="*/ 0 w 2224392"/>
              <a:gd name="connsiteY4" fmla="*/ 4245589 h 4245589"/>
              <a:gd name="connsiteX5" fmla="*/ 0 w 2224392"/>
              <a:gd name="connsiteY5" fmla="*/ 193127 h 4245589"/>
              <a:gd name="connsiteX6" fmla="*/ 326630 w 2224392"/>
              <a:gd name="connsiteY6" fmla="*/ 193127 h 4245589"/>
              <a:gd name="connsiteX7" fmla="*/ 326630 w 2224392"/>
              <a:gd name="connsiteY7" fmla="*/ 0 h 4245589"/>
              <a:gd name="connsiteX8" fmla="*/ 1989202 w 2224392"/>
              <a:gd name="connsiteY8" fmla="*/ 91440 h 4245589"/>
              <a:gd name="connsiteX0" fmla="*/ 1897762 w 2224392"/>
              <a:gd name="connsiteY0" fmla="*/ 0 h 4245589"/>
              <a:gd name="connsiteX1" fmla="*/ 1897762 w 2224392"/>
              <a:gd name="connsiteY1" fmla="*/ 193127 h 4245589"/>
              <a:gd name="connsiteX2" fmla="*/ 2224392 w 2224392"/>
              <a:gd name="connsiteY2" fmla="*/ 193127 h 4245589"/>
              <a:gd name="connsiteX3" fmla="*/ 2224392 w 2224392"/>
              <a:gd name="connsiteY3" fmla="*/ 4245589 h 4245589"/>
              <a:gd name="connsiteX4" fmla="*/ 0 w 2224392"/>
              <a:gd name="connsiteY4" fmla="*/ 4245589 h 4245589"/>
              <a:gd name="connsiteX5" fmla="*/ 0 w 2224392"/>
              <a:gd name="connsiteY5" fmla="*/ 193127 h 4245589"/>
              <a:gd name="connsiteX6" fmla="*/ 326630 w 2224392"/>
              <a:gd name="connsiteY6" fmla="*/ 193127 h 4245589"/>
              <a:gd name="connsiteX7" fmla="*/ 326630 w 2224392"/>
              <a:gd name="connsiteY7" fmla="*/ 0 h 4245589"/>
              <a:gd name="connsiteX0" fmla="*/ 1897762 w 2224392"/>
              <a:gd name="connsiteY0" fmla="*/ 193127 h 4245589"/>
              <a:gd name="connsiteX1" fmla="*/ 2224392 w 2224392"/>
              <a:gd name="connsiteY1" fmla="*/ 193127 h 4245589"/>
              <a:gd name="connsiteX2" fmla="*/ 2224392 w 2224392"/>
              <a:gd name="connsiteY2" fmla="*/ 4245589 h 4245589"/>
              <a:gd name="connsiteX3" fmla="*/ 0 w 2224392"/>
              <a:gd name="connsiteY3" fmla="*/ 4245589 h 4245589"/>
              <a:gd name="connsiteX4" fmla="*/ 0 w 2224392"/>
              <a:gd name="connsiteY4" fmla="*/ 193127 h 4245589"/>
              <a:gd name="connsiteX5" fmla="*/ 326630 w 2224392"/>
              <a:gd name="connsiteY5" fmla="*/ 193127 h 4245589"/>
              <a:gd name="connsiteX6" fmla="*/ 326630 w 2224392"/>
              <a:gd name="connsiteY6" fmla="*/ 0 h 4245589"/>
              <a:gd name="connsiteX0" fmla="*/ 1897762 w 2224392"/>
              <a:gd name="connsiteY0" fmla="*/ 0 h 4052462"/>
              <a:gd name="connsiteX1" fmla="*/ 2224392 w 2224392"/>
              <a:gd name="connsiteY1" fmla="*/ 0 h 4052462"/>
              <a:gd name="connsiteX2" fmla="*/ 2224392 w 2224392"/>
              <a:gd name="connsiteY2" fmla="*/ 4052462 h 4052462"/>
              <a:gd name="connsiteX3" fmla="*/ 0 w 2224392"/>
              <a:gd name="connsiteY3" fmla="*/ 4052462 h 4052462"/>
              <a:gd name="connsiteX4" fmla="*/ 0 w 2224392"/>
              <a:gd name="connsiteY4" fmla="*/ 0 h 4052462"/>
              <a:gd name="connsiteX5" fmla="*/ 326630 w 2224392"/>
              <a:gd name="connsiteY5" fmla="*/ 0 h 405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4392" h="4052462">
                <a:moveTo>
                  <a:pt x="1897762" y="0"/>
                </a:moveTo>
                <a:lnTo>
                  <a:pt x="2224392" y="0"/>
                </a:lnTo>
                <a:lnTo>
                  <a:pt x="2224392" y="4052462"/>
                </a:lnTo>
                <a:lnTo>
                  <a:pt x="0" y="4052462"/>
                </a:lnTo>
                <a:lnTo>
                  <a:pt x="0" y="0"/>
                </a:lnTo>
                <a:lnTo>
                  <a:pt x="326630" y="0"/>
                </a:lnTo>
              </a:path>
            </a:pathLst>
          </a:custGeom>
          <a:solidFill>
            <a:schemeClr val="bg1"/>
          </a:solidFill>
          <a:ln w="6350" cap="flat" cmpd="sng" algn="ctr">
            <a:solidFill>
              <a:schemeClr val="bg1">
                <a:lumMod val="75000"/>
              </a:schemeClr>
            </a:solidFill>
            <a:prstDash val="solid"/>
            <a:miter lim="800000"/>
            <a:headEnd type="oval" w="sm" len="sm"/>
            <a:tailEnd type="oval" w="sm" len="sm"/>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a:ln>
                <a:noFill/>
              </a:ln>
              <a:solidFill>
                <a:srgbClr val="000000"/>
              </a:solidFill>
              <a:effectLst/>
              <a:uLnTx/>
              <a:uFillTx/>
              <a:latin typeface="Segoe UI"/>
              <a:ea typeface="+mn-ea"/>
              <a:cs typeface="+mn-cs"/>
            </a:endParaRPr>
          </a:p>
        </p:txBody>
      </p:sp>
      <p:sp>
        <p:nvSpPr>
          <p:cNvPr id="752" name="TextBox 751">
            <a:extLst>
              <a:ext uri="{FF2B5EF4-FFF2-40B4-BE49-F238E27FC236}">
                <a16:creationId xmlns:a16="http://schemas.microsoft.com/office/drawing/2014/main" id="{5D20F8BA-230E-E3E4-9A98-8617C270D7F6}"/>
              </a:ext>
            </a:extLst>
          </p:cNvPr>
          <p:cNvSpPr txBox="1"/>
          <p:nvPr/>
        </p:nvSpPr>
        <p:spPr>
          <a:xfrm>
            <a:off x="5124450" y="2513929"/>
            <a:ext cx="2003315" cy="2772845"/>
          </a:xfrm>
          <a:prstGeom prst="rect">
            <a:avLst/>
          </a:prstGeom>
          <a:noFill/>
        </p:spPr>
        <p:txBody>
          <a:bodyPr wrap="square" lIns="0" tIns="0" rIns="0" bIns="0" rtlCol="0" anchor="t">
            <a:no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Enforce multifactor authentication (MFA) for all users and customer tenants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Remove delegated admin privileges (DAP) connections that are not needed or used</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Transition active DAP connections to granular delegated (GDAP) </a:t>
            </a: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a:ln>
                <a:noFill/>
              </a:ln>
              <a:solidFill>
                <a:srgbClr val="000000"/>
              </a:solidFill>
              <a:effectLst/>
              <a:uLnTx/>
              <a:uFillTx/>
              <a:latin typeface="Segoe UI"/>
              <a:ea typeface="+mn-ea"/>
              <a:cs typeface="Segoe UI"/>
            </a:endParaRP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a:ln>
                <a:noFill/>
              </a:ln>
              <a:solidFill>
                <a:srgbClr val="000000"/>
              </a:solidFill>
              <a:effectLst/>
              <a:uLnTx/>
              <a:uFillTx/>
              <a:latin typeface="Segoe UI"/>
              <a:ea typeface="+mn-ea"/>
              <a:cs typeface="Segoe UI"/>
            </a:endParaRPr>
          </a:p>
        </p:txBody>
      </p:sp>
      <p:sp>
        <p:nvSpPr>
          <p:cNvPr id="803" name="Freeform: Shape 802">
            <a:extLst>
              <a:ext uri="{FF2B5EF4-FFF2-40B4-BE49-F238E27FC236}">
                <a16:creationId xmlns:a16="http://schemas.microsoft.com/office/drawing/2014/main" id="{A6B75756-985E-31FD-2551-BE93C64691FA}"/>
              </a:ext>
              <a:ext uri="{C183D7F6-B498-43B3-948B-1728B52AA6E4}">
                <adec:decorative xmlns:adec="http://schemas.microsoft.com/office/drawing/2017/decorative" val="1"/>
              </a:ext>
            </a:extLst>
          </p:cNvPr>
          <p:cNvSpPr/>
          <p:nvPr/>
        </p:nvSpPr>
        <p:spPr bwMode="auto">
          <a:xfrm>
            <a:off x="7359269" y="2132134"/>
            <a:ext cx="2242401" cy="4052462"/>
          </a:xfrm>
          <a:custGeom>
            <a:avLst/>
            <a:gdLst>
              <a:gd name="connsiteX0" fmla="*/ 326630 w 2224392"/>
              <a:gd name="connsiteY0" fmla="*/ 0 h 4245589"/>
              <a:gd name="connsiteX1" fmla="*/ 1897762 w 2224392"/>
              <a:gd name="connsiteY1" fmla="*/ 0 h 4245589"/>
              <a:gd name="connsiteX2" fmla="*/ 1897762 w 2224392"/>
              <a:gd name="connsiteY2" fmla="*/ 193127 h 4245589"/>
              <a:gd name="connsiteX3" fmla="*/ 2224392 w 2224392"/>
              <a:gd name="connsiteY3" fmla="*/ 193127 h 4245589"/>
              <a:gd name="connsiteX4" fmla="*/ 2224392 w 2224392"/>
              <a:gd name="connsiteY4" fmla="*/ 4245589 h 4245589"/>
              <a:gd name="connsiteX5" fmla="*/ 0 w 2224392"/>
              <a:gd name="connsiteY5" fmla="*/ 4245589 h 4245589"/>
              <a:gd name="connsiteX6" fmla="*/ 0 w 2224392"/>
              <a:gd name="connsiteY6" fmla="*/ 193127 h 4245589"/>
              <a:gd name="connsiteX7" fmla="*/ 326630 w 2224392"/>
              <a:gd name="connsiteY7" fmla="*/ 193127 h 4245589"/>
              <a:gd name="connsiteX0" fmla="*/ 1897762 w 2224392"/>
              <a:gd name="connsiteY0" fmla="*/ 0 h 4245589"/>
              <a:gd name="connsiteX1" fmla="*/ 1897762 w 2224392"/>
              <a:gd name="connsiteY1" fmla="*/ 193127 h 4245589"/>
              <a:gd name="connsiteX2" fmla="*/ 2224392 w 2224392"/>
              <a:gd name="connsiteY2" fmla="*/ 193127 h 4245589"/>
              <a:gd name="connsiteX3" fmla="*/ 2224392 w 2224392"/>
              <a:gd name="connsiteY3" fmla="*/ 4245589 h 4245589"/>
              <a:gd name="connsiteX4" fmla="*/ 0 w 2224392"/>
              <a:gd name="connsiteY4" fmla="*/ 4245589 h 4245589"/>
              <a:gd name="connsiteX5" fmla="*/ 0 w 2224392"/>
              <a:gd name="connsiteY5" fmla="*/ 193127 h 4245589"/>
              <a:gd name="connsiteX6" fmla="*/ 326630 w 2224392"/>
              <a:gd name="connsiteY6" fmla="*/ 193127 h 4245589"/>
              <a:gd name="connsiteX7" fmla="*/ 326630 w 2224392"/>
              <a:gd name="connsiteY7" fmla="*/ 0 h 4245589"/>
              <a:gd name="connsiteX8" fmla="*/ 1989202 w 2224392"/>
              <a:gd name="connsiteY8" fmla="*/ 91440 h 4245589"/>
              <a:gd name="connsiteX0" fmla="*/ 1897762 w 2224392"/>
              <a:gd name="connsiteY0" fmla="*/ 0 h 4245589"/>
              <a:gd name="connsiteX1" fmla="*/ 1897762 w 2224392"/>
              <a:gd name="connsiteY1" fmla="*/ 193127 h 4245589"/>
              <a:gd name="connsiteX2" fmla="*/ 2224392 w 2224392"/>
              <a:gd name="connsiteY2" fmla="*/ 193127 h 4245589"/>
              <a:gd name="connsiteX3" fmla="*/ 2224392 w 2224392"/>
              <a:gd name="connsiteY3" fmla="*/ 4245589 h 4245589"/>
              <a:gd name="connsiteX4" fmla="*/ 0 w 2224392"/>
              <a:gd name="connsiteY4" fmla="*/ 4245589 h 4245589"/>
              <a:gd name="connsiteX5" fmla="*/ 0 w 2224392"/>
              <a:gd name="connsiteY5" fmla="*/ 193127 h 4245589"/>
              <a:gd name="connsiteX6" fmla="*/ 326630 w 2224392"/>
              <a:gd name="connsiteY6" fmla="*/ 193127 h 4245589"/>
              <a:gd name="connsiteX7" fmla="*/ 326630 w 2224392"/>
              <a:gd name="connsiteY7" fmla="*/ 0 h 4245589"/>
              <a:gd name="connsiteX0" fmla="*/ 1897762 w 2224392"/>
              <a:gd name="connsiteY0" fmla="*/ 193127 h 4245589"/>
              <a:gd name="connsiteX1" fmla="*/ 2224392 w 2224392"/>
              <a:gd name="connsiteY1" fmla="*/ 193127 h 4245589"/>
              <a:gd name="connsiteX2" fmla="*/ 2224392 w 2224392"/>
              <a:gd name="connsiteY2" fmla="*/ 4245589 h 4245589"/>
              <a:gd name="connsiteX3" fmla="*/ 0 w 2224392"/>
              <a:gd name="connsiteY3" fmla="*/ 4245589 h 4245589"/>
              <a:gd name="connsiteX4" fmla="*/ 0 w 2224392"/>
              <a:gd name="connsiteY4" fmla="*/ 193127 h 4245589"/>
              <a:gd name="connsiteX5" fmla="*/ 326630 w 2224392"/>
              <a:gd name="connsiteY5" fmla="*/ 193127 h 4245589"/>
              <a:gd name="connsiteX6" fmla="*/ 326630 w 2224392"/>
              <a:gd name="connsiteY6" fmla="*/ 0 h 4245589"/>
              <a:gd name="connsiteX0" fmla="*/ 1897762 w 2224392"/>
              <a:gd name="connsiteY0" fmla="*/ 0 h 4052462"/>
              <a:gd name="connsiteX1" fmla="*/ 2224392 w 2224392"/>
              <a:gd name="connsiteY1" fmla="*/ 0 h 4052462"/>
              <a:gd name="connsiteX2" fmla="*/ 2224392 w 2224392"/>
              <a:gd name="connsiteY2" fmla="*/ 4052462 h 4052462"/>
              <a:gd name="connsiteX3" fmla="*/ 0 w 2224392"/>
              <a:gd name="connsiteY3" fmla="*/ 4052462 h 4052462"/>
              <a:gd name="connsiteX4" fmla="*/ 0 w 2224392"/>
              <a:gd name="connsiteY4" fmla="*/ 0 h 4052462"/>
              <a:gd name="connsiteX5" fmla="*/ 326630 w 2224392"/>
              <a:gd name="connsiteY5" fmla="*/ 0 h 405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4392" h="4052462">
                <a:moveTo>
                  <a:pt x="1897762" y="0"/>
                </a:moveTo>
                <a:lnTo>
                  <a:pt x="2224392" y="0"/>
                </a:lnTo>
                <a:lnTo>
                  <a:pt x="2224392" y="4052462"/>
                </a:lnTo>
                <a:lnTo>
                  <a:pt x="0" y="4052462"/>
                </a:lnTo>
                <a:lnTo>
                  <a:pt x="0" y="0"/>
                </a:lnTo>
                <a:lnTo>
                  <a:pt x="326630" y="0"/>
                </a:lnTo>
              </a:path>
            </a:pathLst>
          </a:custGeom>
          <a:solidFill>
            <a:schemeClr val="bg1"/>
          </a:solidFill>
          <a:ln w="6350" cap="flat" cmpd="sng" algn="ctr">
            <a:solidFill>
              <a:schemeClr val="bg1">
                <a:lumMod val="75000"/>
              </a:schemeClr>
            </a:solidFill>
            <a:prstDash val="solid"/>
            <a:miter lim="800000"/>
            <a:headEnd type="oval" w="sm" len="sm"/>
            <a:tailEnd type="oval" w="sm" len="sm"/>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a:ln>
                <a:noFill/>
              </a:ln>
              <a:solidFill>
                <a:srgbClr val="000000"/>
              </a:solidFill>
              <a:effectLst/>
              <a:uLnTx/>
              <a:uFillTx/>
              <a:latin typeface="Segoe UI"/>
              <a:ea typeface="+mn-ea"/>
              <a:cs typeface="+mn-cs"/>
            </a:endParaRPr>
          </a:p>
        </p:txBody>
      </p:sp>
      <p:sp>
        <p:nvSpPr>
          <p:cNvPr id="909" name="TextBox 908">
            <a:extLst>
              <a:ext uri="{FF2B5EF4-FFF2-40B4-BE49-F238E27FC236}">
                <a16:creationId xmlns:a16="http://schemas.microsoft.com/office/drawing/2014/main" id="{A1B39F5A-199E-936B-C544-239568FC928B}"/>
              </a:ext>
            </a:extLst>
          </p:cNvPr>
          <p:cNvSpPr txBox="1"/>
          <p:nvPr/>
        </p:nvSpPr>
        <p:spPr>
          <a:xfrm>
            <a:off x="7486650" y="2523212"/>
            <a:ext cx="2005188" cy="1843037"/>
          </a:xfrm>
          <a:prstGeom prst="rect">
            <a:avLst/>
          </a:prstGeom>
          <a:noFill/>
        </p:spPr>
        <p:txBody>
          <a:bodyPr wrap="square" lIns="0" tIns="0" rIns="0" bIns="0" rtlCol="0" anchor="t">
            <a:no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Use Microsoft Defender for Endpoint</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Use Azure AD Conditional Access to enforce compliant devices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endParaRPr>
          </a:p>
        </p:txBody>
      </p:sp>
      <p:sp>
        <p:nvSpPr>
          <p:cNvPr id="923" name="Freeform: Shape 922">
            <a:extLst>
              <a:ext uri="{FF2B5EF4-FFF2-40B4-BE49-F238E27FC236}">
                <a16:creationId xmlns:a16="http://schemas.microsoft.com/office/drawing/2014/main" id="{1484F208-27AC-C37E-99F5-190E7E421BC8}"/>
              </a:ext>
              <a:ext uri="{C183D7F6-B498-43B3-948B-1728B52AA6E4}">
                <adec:decorative xmlns:adec="http://schemas.microsoft.com/office/drawing/2017/decorative" val="1"/>
              </a:ext>
            </a:extLst>
          </p:cNvPr>
          <p:cNvSpPr/>
          <p:nvPr/>
        </p:nvSpPr>
        <p:spPr bwMode="auto">
          <a:xfrm>
            <a:off x="9731019" y="2132134"/>
            <a:ext cx="2242401" cy="4052462"/>
          </a:xfrm>
          <a:custGeom>
            <a:avLst/>
            <a:gdLst>
              <a:gd name="connsiteX0" fmla="*/ 326630 w 2224392"/>
              <a:gd name="connsiteY0" fmla="*/ 0 h 4245589"/>
              <a:gd name="connsiteX1" fmla="*/ 1897762 w 2224392"/>
              <a:gd name="connsiteY1" fmla="*/ 0 h 4245589"/>
              <a:gd name="connsiteX2" fmla="*/ 1897762 w 2224392"/>
              <a:gd name="connsiteY2" fmla="*/ 193127 h 4245589"/>
              <a:gd name="connsiteX3" fmla="*/ 2224392 w 2224392"/>
              <a:gd name="connsiteY3" fmla="*/ 193127 h 4245589"/>
              <a:gd name="connsiteX4" fmla="*/ 2224392 w 2224392"/>
              <a:gd name="connsiteY4" fmla="*/ 4245589 h 4245589"/>
              <a:gd name="connsiteX5" fmla="*/ 0 w 2224392"/>
              <a:gd name="connsiteY5" fmla="*/ 4245589 h 4245589"/>
              <a:gd name="connsiteX6" fmla="*/ 0 w 2224392"/>
              <a:gd name="connsiteY6" fmla="*/ 193127 h 4245589"/>
              <a:gd name="connsiteX7" fmla="*/ 326630 w 2224392"/>
              <a:gd name="connsiteY7" fmla="*/ 193127 h 4245589"/>
              <a:gd name="connsiteX0" fmla="*/ 1897762 w 2224392"/>
              <a:gd name="connsiteY0" fmla="*/ 0 h 4245589"/>
              <a:gd name="connsiteX1" fmla="*/ 1897762 w 2224392"/>
              <a:gd name="connsiteY1" fmla="*/ 193127 h 4245589"/>
              <a:gd name="connsiteX2" fmla="*/ 2224392 w 2224392"/>
              <a:gd name="connsiteY2" fmla="*/ 193127 h 4245589"/>
              <a:gd name="connsiteX3" fmla="*/ 2224392 w 2224392"/>
              <a:gd name="connsiteY3" fmla="*/ 4245589 h 4245589"/>
              <a:gd name="connsiteX4" fmla="*/ 0 w 2224392"/>
              <a:gd name="connsiteY4" fmla="*/ 4245589 h 4245589"/>
              <a:gd name="connsiteX5" fmla="*/ 0 w 2224392"/>
              <a:gd name="connsiteY5" fmla="*/ 193127 h 4245589"/>
              <a:gd name="connsiteX6" fmla="*/ 326630 w 2224392"/>
              <a:gd name="connsiteY6" fmla="*/ 193127 h 4245589"/>
              <a:gd name="connsiteX7" fmla="*/ 326630 w 2224392"/>
              <a:gd name="connsiteY7" fmla="*/ 0 h 4245589"/>
              <a:gd name="connsiteX8" fmla="*/ 1989202 w 2224392"/>
              <a:gd name="connsiteY8" fmla="*/ 91440 h 4245589"/>
              <a:gd name="connsiteX0" fmla="*/ 1897762 w 2224392"/>
              <a:gd name="connsiteY0" fmla="*/ 0 h 4245589"/>
              <a:gd name="connsiteX1" fmla="*/ 1897762 w 2224392"/>
              <a:gd name="connsiteY1" fmla="*/ 193127 h 4245589"/>
              <a:gd name="connsiteX2" fmla="*/ 2224392 w 2224392"/>
              <a:gd name="connsiteY2" fmla="*/ 193127 h 4245589"/>
              <a:gd name="connsiteX3" fmla="*/ 2224392 w 2224392"/>
              <a:gd name="connsiteY3" fmla="*/ 4245589 h 4245589"/>
              <a:gd name="connsiteX4" fmla="*/ 0 w 2224392"/>
              <a:gd name="connsiteY4" fmla="*/ 4245589 h 4245589"/>
              <a:gd name="connsiteX5" fmla="*/ 0 w 2224392"/>
              <a:gd name="connsiteY5" fmla="*/ 193127 h 4245589"/>
              <a:gd name="connsiteX6" fmla="*/ 326630 w 2224392"/>
              <a:gd name="connsiteY6" fmla="*/ 193127 h 4245589"/>
              <a:gd name="connsiteX7" fmla="*/ 326630 w 2224392"/>
              <a:gd name="connsiteY7" fmla="*/ 0 h 4245589"/>
              <a:gd name="connsiteX0" fmla="*/ 1897762 w 2224392"/>
              <a:gd name="connsiteY0" fmla="*/ 193127 h 4245589"/>
              <a:gd name="connsiteX1" fmla="*/ 2224392 w 2224392"/>
              <a:gd name="connsiteY1" fmla="*/ 193127 h 4245589"/>
              <a:gd name="connsiteX2" fmla="*/ 2224392 w 2224392"/>
              <a:gd name="connsiteY2" fmla="*/ 4245589 h 4245589"/>
              <a:gd name="connsiteX3" fmla="*/ 0 w 2224392"/>
              <a:gd name="connsiteY3" fmla="*/ 4245589 h 4245589"/>
              <a:gd name="connsiteX4" fmla="*/ 0 w 2224392"/>
              <a:gd name="connsiteY4" fmla="*/ 193127 h 4245589"/>
              <a:gd name="connsiteX5" fmla="*/ 326630 w 2224392"/>
              <a:gd name="connsiteY5" fmla="*/ 193127 h 4245589"/>
              <a:gd name="connsiteX6" fmla="*/ 326630 w 2224392"/>
              <a:gd name="connsiteY6" fmla="*/ 0 h 4245589"/>
              <a:gd name="connsiteX0" fmla="*/ 1897762 w 2224392"/>
              <a:gd name="connsiteY0" fmla="*/ 0 h 4052462"/>
              <a:gd name="connsiteX1" fmla="*/ 2224392 w 2224392"/>
              <a:gd name="connsiteY1" fmla="*/ 0 h 4052462"/>
              <a:gd name="connsiteX2" fmla="*/ 2224392 w 2224392"/>
              <a:gd name="connsiteY2" fmla="*/ 4052462 h 4052462"/>
              <a:gd name="connsiteX3" fmla="*/ 0 w 2224392"/>
              <a:gd name="connsiteY3" fmla="*/ 4052462 h 4052462"/>
              <a:gd name="connsiteX4" fmla="*/ 0 w 2224392"/>
              <a:gd name="connsiteY4" fmla="*/ 0 h 4052462"/>
              <a:gd name="connsiteX5" fmla="*/ 326630 w 2224392"/>
              <a:gd name="connsiteY5" fmla="*/ 0 h 405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4392" h="4052462">
                <a:moveTo>
                  <a:pt x="1897762" y="0"/>
                </a:moveTo>
                <a:lnTo>
                  <a:pt x="2224392" y="0"/>
                </a:lnTo>
                <a:lnTo>
                  <a:pt x="2224392" y="4052462"/>
                </a:lnTo>
                <a:lnTo>
                  <a:pt x="0" y="4052462"/>
                </a:lnTo>
                <a:lnTo>
                  <a:pt x="0" y="0"/>
                </a:lnTo>
                <a:lnTo>
                  <a:pt x="326630" y="0"/>
                </a:lnTo>
              </a:path>
            </a:pathLst>
          </a:custGeom>
          <a:solidFill>
            <a:schemeClr val="bg1"/>
          </a:solidFill>
          <a:ln w="6350" cap="flat" cmpd="sng" algn="ctr">
            <a:solidFill>
              <a:schemeClr val="bg1">
                <a:lumMod val="75000"/>
              </a:schemeClr>
            </a:solidFill>
            <a:prstDash val="solid"/>
            <a:miter lim="800000"/>
            <a:headEnd type="oval" w="sm" len="sm"/>
            <a:tailEnd type="oval" w="sm" len="sm"/>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a:ln>
                <a:noFill/>
              </a:ln>
              <a:solidFill>
                <a:srgbClr val="000000"/>
              </a:solidFill>
              <a:effectLst/>
              <a:uLnTx/>
              <a:uFillTx/>
              <a:latin typeface="Segoe UI"/>
              <a:ea typeface="+mn-ea"/>
              <a:cs typeface="+mn-cs"/>
            </a:endParaRPr>
          </a:p>
        </p:txBody>
      </p:sp>
      <p:sp>
        <p:nvSpPr>
          <p:cNvPr id="950" name="TextBox 949">
            <a:extLst>
              <a:ext uri="{FF2B5EF4-FFF2-40B4-BE49-F238E27FC236}">
                <a16:creationId xmlns:a16="http://schemas.microsoft.com/office/drawing/2014/main" id="{239F1071-D05C-522D-92B9-5385B5C08F63}"/>
              </a:ext>
            </a:extLst>
          </p:cNvPr>
          <p:cNvSpPr txBox="1"/>
          <p:nvPr/>
        </p:nvSpPr>
        <p:spPr>
          <a:xfrm>
            <a:off x="9854450" y="2523212"/>
            <a:ext cx="2022737" cy="1843037"/>
          </a:xfrm>
          <a:prstGeom prst="rect">
            <a:avLst/>
          </a:prstGeom>
          <a:noFill/>
        </p:spPr>
        <p:txBody>
          <a:bodyPr wrap="square" lIns="0" tIns="0" rIns="0" bIns="0" rtlCol="0" anchor="t">
            <a:no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Utilize the information and guidance for:</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Fraud detection</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Cost management</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Segoe UI"/>
                <a:ea typeface="+mn-ea"/>
                <a:cs typeface="Segoe UI"/>
              </a:rPr>
              <a:t>Identity protection</a:t>
            </a:r>
          </a:p>
        </p:txBody>
      </p:sp>
      <p:graphicFrame>
        <p:nvGraphicFramePr>
          <p:cNvPr id="2" name="Content Placeholder 3">
            <a:extLst>
              <a:ext uri="{FF2B5EF4-FFF2-40B4-BE49-F238E27FC236}">
                <a16:creationId xmlns:a16="http://schemas.microsoft.com/office/drawing/2014/main" id="{88442326-FE60-8A36-E54B-AFB2C7FB350C}"/>
              </a:ext>
            </a:extLst>
          </p:cNvPr>
          <p:cNvGraphicFramePr>
            <a:graphicFrameLocks noGrp="1"/>
          </p:cNvGraphicFramePr>
          <p:nvPr/>
        </p:nvGraphicFramePr>
        <p:xfrm>
          <a:off x="529434" y="1088161"/>
          <a:ext cx="11133127" cy="1486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61119735"/>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36114-7639-2C47-9E26-94C45434FDF1}"/>
              </a:ext>
            </a:extLst>
          </p:cNvPr>
          <p:cNvSpPr>
            <a:spLocks noGrp="1"/>
          </p:cNvSpPr>
          <p:nvPr>
            <p:ph type="title"/>
          </p:nvPr>
        </p:nvSpPr>
        <p:spPr>
          <a:xfrm>
            <a:off x="418930" y="2880871"/>
            <a:ext cx="3498315" cy="2317429"/>
          </a:xfrm>
        </p:spPr>
        <p:txBody>
          <a:bodyPr/>
          <a:lstStyle/>
          <a:p>
            <a:r>
              <a:rPr lang="en-US" sz="3200"/>
              <a:t>1. Learn More</a:t>
            </a:r>
            <a:br>
              <a:rPr lang="en-US" sz="3200"/>
            </a:br>
            <a:br>
              <a:rPr lang="en-US" sz="3200"/>
            </a:br>
            <a:r>
              <a:rPr lang="en-US" sz="2800">
                <a:solidFill>
                  <a:schemeClr val="bg1"/>
                </a:solidFill>
                <a:latin typeface="+mn-lt"/>
              </a:rPr>
              <a:t>Take the security training courses!</a:t>
            </a:r>
          </a:p>
        </p:txBody>
      </p:sp>
      <p:sp>
        <p:nvSpPr>
          <p:cNvPr id="6" name="Text Placeholder 5">
            <a:extLst>
              <a:ext uri="{FF2B5EF4-FFF2-40B4-BE49-F238E27FC236}">
                <a16:creationId xmlns:a16="http://schemas.microsoft.com/office/drawing/2014/main" id="{129246AE-BB69-494B-8D36-723CE87F350F}"/>
              </a:ext>
            </a:extLst>
          </p:cNvPr>
          <p:cNvSpPr>
            <a:spLocks noGrp="1"/>
          </p:cNvSpPr>
          <p:nvPr>
            <p:ph type="body" sz="quarter" idx="15"/>
          </p:nvPr>
        </p:nvSpPr>
        <p:spPr>
          <a:xfrm>
            <a:off x="4943871" y="1346405"/>
            <a:ext cx="6659866" cy="984885"/>
          </a:xfrm>
        </p:spPr>
        <p:txBody>
          <a:bodyPr/>
          <a:lstStyle/>
          <a:p>
            <a:pPr>
              <a:spcBef>
                <a:spcPts val="0"/>
              </a:spcBef>
              <a:buFont typeface="Arial" panose="020B0604020202020204" pitchFamily="34" charset="0"/>
              <a:buChar char="•"/>
            </a:pPr>
            <a:r>
              <a:rPr lang="en-US" sz="1600"/>
              <a:t>Three-part video series about implementing a zero-trust security architecture – </a:t>
            </a:r>
            <a:r>
              <a:rPr lang="en-US" sz="1600">
                <a:hlinkClick r:id="rId3"/>
              </a:rPr>
              <a:t>Securing the Channel: Journey to Zero Trust training</a:t>
            </a:r>
            <a:endParaRPr lang="en-US" sz="1600"/>
          </a:p>
          <a:p>
            <a:pPr>
              <a:spcBef>
                <a:spcPts val="0"/>
              </a:spcBef>
              <a:buFont typeface="Arial" panose="020B0604020202020204" pitchFamily="34" charset="0"/>
              <a:buChar char="•"/>
            </a:pPr>
            <a:r>
              <a:rPr lang="en-US" sz="1600"/>
              <a:t>Learning path – </a:t>
            </a:r>
            <a:r>
              <a:rPr lang="en-US" sz="1600">
                <a:hlinkClick r:id="rId4"/>
              </a:rPr>
              <a:t>Control Azure spending and manage bills with Microsoft Cost Management and billing</a:t>
            </a:r>
            <a:endParaRPr lang="en-US" sz="1600"/>
          </a:p>
        </p:txBody>
      </p:sp>
      <p:sp>
        <p:nvSpPr>
          <p:cNvPr id="7" name="Text Placeholder 6">
            <a:extLst>
              <a:ext uri="{FF2B5EF4-FFF2-40B4-BE49-F238E27FC236}">
                <a16:creationId xmlns:a16="http://schemas.microsoft.com/office/drawing/2014/main" id="{5041D14B-2A4E-E2AB-797B-8B72EA48AEB9}"/>
              </a:ext>
            </a:extLst>
          </p:cNvPr>
          <p:cNvSpPr>
            <a:spLocks noGrp="1"/>
          </p:cNvSpPr>
          <p:nvPr>
            <p:ph type="body" sz="quarter" idx="14"/>
          </p:nvPr>
        </p:nvSpPr>
        <p:spPr>
          <a:xfrm>
            <a:off x="4943872" y="718472"/>
            <a:ext cx="2921100" cy="307777"/>
          </a:xfrm>
        </p:spPr>
        <p:txBody>
          <a:bodyPr/>
          <a:lstStyle/>
          <a:p>
            <a:r>
              <a:rPr lang="en-US" sz="2000"/>
              <a:t>Training courses</a:t>
            </a:r>
          </a:p>
        </p:txBody>
      </p:sp>
      <p:sp>
        <p:nvSpPr>
          <p:cNvPr id="8" name="Text Placeholder 5">
            <a:extLst>
              <a:ext uri="{FF2B5EF4-FFF2-40B4-BE49-F238E27FC236}">
                <a16:creationId xmlns:a16="http://schemas.microsoft.com/office/drawing/2014/main" id="{276B5BEC-BD0E-390A-F3DD-752C21EF4032}"/>
              </a:ext>
            </a:extLst>
          </p:cNvPr>
          <p:cNvSpPr txBox="1">
            <a:spLocks/>
          </p:cNvSpPr>
          <p:nvPr/>
        </p:nvSpPr>
        <p:spPr>
          <a:xfrm>
            <a:off x="4943871" y="4093962"/>
            <a:ext cx="6659866" cy="1329595"/>
          </a:xfrm>
          <a:prstGeom prst="rect">
            <a:avLst/>
          </a:prstGeom>
        </p:spPr>
        <p:txBody>
          <a:bodyPr vert="horz" wrap="square" lIns="0" tIns="0" rIns="0" bIns="0" rtlCol="0">
            <a:spAutoFit/>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accent6"/>
                </a:solidFill>
                <a:latin typeface="+mn-lt"/>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solidFill>
                  <a:schemeClr val="accent6"/>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accent6"/>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accent6"/>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accent6"/>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450" marR="0" lvl="0" indent="-1714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1200" cap="none" spc="0" normalizeH="0" baseline="0" noProof="0">
                <a:ln>
                  <a:noFill/>
                </a:ln>
                <a:solidFill>
                  <a:srgbClr val="737373"/>
                </a:solidFill>
                <a:effectLst/>
                <a:uLnTx/>
                <a:uFillTx/>
                <a:latin typeface="Segoe UI"/>
                <a:ea typeface="Times New Roman" panose="02020603050405020304" pitchFamily="18" charset="0"/>
                <a:cs typeface="Segoe UI" panose="020B0502040204020203" pitchFamily="34" charset="0"/>
              </a:rPr>
              <a:t>Watch the Inspire 2022 Session – </a:t>
            </a:r>
            <a:r>
              <a:rPr kumimoji="0" lang="en-US" sz="1600" b="0" i="0" u="sng" strike="noStrike" kern="1200" cap="none" spc="0" normalizeH="0" baseline="0" noProof="0">
                <a:ln>
                  <a:noFill/>
                </a:ln>
                <a:solidFill>
                  <a:srgbClr val="0563C1"/>
                </a:solidFill>
                <a:effectLst/>
                <a:uLnTx/>
                <a:uFillTx/>
                <a:latin typeface="Segoe UI"/>
                <a:ea typeface="Times New Roman" panose="02020603050405020304" pitchFamily="18" charset="0"/>
                <a:cs typeface="Segoe UI" panose="020B0502040204020203" pitchFamily="34" charset="0"/>
                <a:hlinkClick r:id="rId5"/>
              </a:rPr>
              <a:t>Adopting Zero Trust: Steps you can take to secure your Microsoft business</a:t>
            </a:r>
            <a:endParaRPr kumimoji="0" lang="en-US" sz="1600" b="0" i="0" u="sng" strike="noStrike" kern="1200" cap="none" spc="0" normalizeH="0" baseline="0" noProof="0">
              <a:ln>
                <a:noFill/>
              </a:ln>
              <a:solidFill>
                <a:srgbClr val="0563C1"/>
              </a:solidFill>
              <a:effectLst/>
              <a:uLnTx/>
              <a:uFillTx/>
              <a:latin typeface="Segoe UI"/>
              <a:ea typeface="Times New Roman" panose="02020603050405020304" pitchFamily="18" charset="0"/>
              <a:cs typeface="Segoe UI" panose="020B0502040204020203" pitchFamily="34" charset="0"/>
            </a:endParaRPr>
          </a:p>
          <a:p>
            <a:pPr marL="171450" marR="0" lvl="0" indent="-1714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1200" cap="none" spc="0" normalizeH="0" baseline="0" noProof="0">
                <a:ln>
                  <a:noFill/>
                </a:ln>
                <a:solidFill>
                  <a:srgbClr val="737373"/>
                </a:solidFill>
                <a:effectLst/>
                <a:uLnTx/>
                <a:uFillTx/>
                <a:latin typeface="Segoe UI"/>
                <a:ea typeface="+mn-ea"/>
                <a:cs typeface="Segoe UI" panose="020B0502040204020203" pitchFamily="34" charset="0"/>
              </a:rPr>
              <a:t>On the partner blog – </a:t>
            </a:r>
            <a:r>
              <a:rPr kumimoji="0" lang="en-US" sz="1600" b="0" i="0" u="none" strike="noStrike" kern="1200" cap="none" spc="0" normalizeH="0" baseline="0" noProof="0">
                <a:ln>
                  <a:noFill/>
                </a:ln>
                <a:solidFill>
                  <a:srgbClr val="737373"/>
                </a:solidFill>
                <a:effectLst/>
                <a:uLnTx/>
                <a:uFillTx/>
                <a:latin typeface="Segoe UI"/>
                <a:ea typeface="+mn-ea"/>
                <a:cs typeface="Segoe UI" panose="020B0502040204020203" pitchFamily="34" charset="0"/>
                <a:hlinkClick r:id="rId6"/>
              </a:rPr>
              <a:t>Securing the channel: journey to zero trust</a:t>
            </a:r>
            <a:endParaRPr kumimoji="0" lang="en-US" sz="1600" b="0" i="0" u="none" strike="noStrike" kern="1200" cap="none" spc="0" normalizeH="0" baseline="0" noProof="0">
              <a:ln>
                <a:noFill/>
              </a:ln>
              <a:solidFill>
                <a:srgbClr val="737373"/>
              </a:solidFill>
              <a:effectLst/>
              <a:uLnTx/>
              <a:uFillTx/>
              <a:latin typeface="Segoe UI"/>
              <a:ea typeface="+mn-ea"/>
              <a:cs typeface="Segoe UI" panose="020B0502040204020203" pitchFamily="34" charset="0"/>
            </a:endParaRPr>
          </a:p>
          <a:p>
            <a:pPr marL="171450" marR="0" lvl="0" indent="-1714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1200" cap="none" spc="0" normalizeH="0" baseline="0" noProof="0">
                <a:ln>
                  <a:noFill/>
                </a:ln>
                <a:solidFill>
                  <a:srgbClr val="737373"/>
                </a:solidFill>
                <a:effectLst/>
                <a:uLnTx/>
                <a:uFillTx/>
                <a:latin typeface="Segoe UI"/>
                <a:ea typeface="+mn-ea"/>
                <a:cs typeface="Segoe UI" panose="020B0502040204020203" pitchFamily="34" charset="0"/>
              </a:rPr>
              <a:t>On the partner blog – </a:t>
            </a:r>
            <a:r>
              <a:rPr kumimoji="0" lang="en-US" sz="1600" b="0" i="0" u="none" strike="noStrike" kern="1200" cap="none" spc="0" normalizeH="0" baseline="0" noProof="0">
                <a:ln>
                  <a:noFill/>
                </a:ln>
                <a:solidFill>
                  <a:srgbClr val="737373"/>
                </a:solidFill>
                <a:effectLst/>
                <a:uLnTx/>
                <a:uFillTx/>
                <a:latin typeface="Segoe UI"/>
                <a:ea typeface="+mn-ea"/>
                <a:cs typeface="Segoe UI" panose="020B0502040204020203" pitchFamily="34" charset="0"/>
                <a:hlinkClick r:id="rId7"/>
              </a:rPr>
              <a:t>Journey to Zero Trust: a proactive approach to securing your customers</a:t>
            </a:r>
            <a:endParaRPr kumimoji="0" lang="en-US" sz="1600" b="0" i="0" u="sng" strike="noStrike" kern="1200" cap="none" spc="0" normalizeH="0" baseline="0" noProof="0">
              <a:ln>
                <a:noFill/>
              </a:ln>
              <a:solidFill>
                <a:srgbClr val="0563C1"/>
              </a:solidFill>
              <a:effectLst/>
              <a:uLnTx/>
              <a:uFillTx/>
              <a:latin typeface="Segoe UI"/>
              <a:ea typeface="Times New Roman" panose="02020603050405020304" pitchFamily="18" charset="0"/>
              <a:cs typeface="Segoe UI" panose="020B0502040204020203" pitchFamily="34" charset="0"/>
            </a:endParaRPr>
          </a:p>
        </p:txBody>
      </p:sp>
      <p:sp>
        <p:nvSpPr>
          <p:cNvPr id="10" name="Text Placeholder 6">
            <a:extLst>
              <a:ext uri="{FF2B5EF4-FFF2-40B4-BE49-F238E27FC236}">
                <a16:creationId xmlns:a16="http://schemas.microsoft.com/office/drawing/2014/main" id="{D322232E-EB8C-A5BF-6632-8DCAF9BC6666}"/>
              </a:ext>
            </a:extLst>
          </p:cNvPr>
          <p:cNvSpPr txBox="1">
            <a:spLocks/>
          </p:cNvSpPr>
          <p:nvPr/>
        </p:nvSpPr>
        <p:spPr>
          <a:xfrm>
            <a:off x="4943871" y="3519746"/>
            <a:ext cx="4550858" cy="307777"/>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400" kern="1200" spc="0" baseline="0">
                <a:solidFill>
                  <a:schemeClr val="tx1"/>
                </a:solidFill>
                <a:latin typeface="+mj-lt"/>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000" kern="1200" spc="0" baseline="0">
                <a:solidFill>
                  <a:schemeClr val="tx1"/>
                </a:solidFill>
                <a:latin typeface="+mn-lt"/>
                <a:ea typeface="+mn-ea"/>
                <a:cs typeface="+mn-cs"/>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tx1"/>
                </a:solidFill>
                <a:latin typeface="+mn-lt"/>
                <a:ea typeface="+mn-ea"/>
                <a:cs typeface="+mn-cs"/>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solidFill>
                  <a:schemeClr val="tx1"/>
                </a:solidFill>
                <a:latin typeface="+mn-lt"/>
                <a:ea typeface="+mn-ea"/>
                <a:cs typeface="+mn-cs"/>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2000" b="0" i="0" u="none" strike="noStrike" kern="1200" cap="none" spc="0" normalizeH="0" baseline="0" noProof="0">
                <a:ln>
                  <a:noFill/>
                </a:ln>
                <a:solidFill>
                  <a:srgbClr val="000000"/>
                </a:solidFill>
                <a:effectLst/>
                <a:uLnTx/>
                <a:uFillTx/>
                <a:latin typeface="Segoe UI Semibold"/>
                <a:ea typeface="+mn-ea"/>
                <a:cs typeface="Segoe UI" panose="020B0502040204020203" pitchFamily="34" charset="0"/>
              </a:rPr>
              <a:t>Additional recommended content </a:t>
            </a:r>
          </a:p>
        </p:txBody>
      </p:sp>
      <mc:AlternateContent xmlns:mc="http://schemas.openxmlformats.org/markup-compatibility/2006" xmlns:p14="http://schemas.microsoft.com/office/powerpoint/2010/main">
        <mc:Choice Requires="p14">
          <p:contentPart p14:bwMode="auto" r:id="rId8">
            <p14:nvContentPartPr>
              <p14:cNvPr id="3" name="Ink 2">
                <a:extLst>
                  <a:ext uri="{FF2B5EF4-FFF2-40B4-BE49-F238E27FC236}">
                    <a16:creationId xmlns:a16="http://schemas.microsoft.com/office/drawing/2014/main" id="{F093A4DE-5B81-7CA0-B492-DB30718B7319}"/>
                  </a:ext>
                </a:extLst>
              </p14:cNvPr>
              <p14:cNvContentPartPr/>
              <p14:nvPr/>
            </p14:nvContentPartPr>
            <p14:xfrm>
              <a:off x="4924615" y="3864927"/>
              <a:ext cx="6645240" cy="846720"/>
            </p14:xfrm>
          </p:contentPart>
        </mc:Choice>
        <mc:Fallback xmlns="">
          <p:pic>
            <p:nvPicPr>
              <p:cNvPr id="3" name="Ink 2">
                <a:extLst>
                  <a:ext uri="{FF2B5EF4-FFF2-40B4-BE49-F238E27FC236}">
                    <a16:creationId xmlns:a16="http://schemas.microsoft.com/office/drawing/2014/main" id="{F093A4DE-5B81-7CA0-B492-DB30718B7319}"/>
                  </a:ext>
                </a:extLst>
              </p:cNvPr>
              <p:cNvPicPr/>
              <p:nvPr/>
            </p:nvPicPr>
            <p:blipFill>
              <a:blip r:embed="rId9"/>
              <a:stretch>
                <a:fillRect/>
              </a:stretch>
            </p:blipFill>
            <p:spPr>
              <a:xfrm>
                <a:off x="4915615" y="3855927"/>
                <a:ext cx="6662880" cy="864360"/>
              </a:xfrm>
              <a:prstGeom prst="rect">
                <a:avLst/>
              </a:prstGeom>
            </p:spPr>
          </p:pic>
        </mc:Fallback>
      </mc:AlternateContent>
    </p:spTree>
    <p:extLst>
      <p:ext uri="{BB962C8B-B14F-4D97-AF65-F5344CB8AC3E}">
        <p14:creationId xmlns:p14="http://schemas.microsoft.com/office/powerpoint/2010/main" val="1286352761"/>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36114-7639-2C47-9E26-94C45434FDF1}"/>
              </a:ext>
            </a:extLst>
          </p:cNvPr>
          <p:cNvSpPr>
            <a:spLocks noGrp="1"/>
          </p:cNvSpPr>
          <p:nvPr>
            <p:ph type="title"/>
          </p:nvPr>
        </p:nvSpPr>
        <p:spPr>
          <a:xfrm>
            <a:off x="396352" y="2267833"/>
            <a:ext cx="3236196" cy="2044523"/>
          </a:xfrm>
        </p:spPr>
        <p:txBody>
          <a:bodyPr/>
          <a:lstStyle/>
          <a:p>
            <a:r>
              <a:rPr lang="en-US" sz="3200"/>
              <a:t>2. </a:t>
            </a:r>
            <a:r>
              <a:rPr lang="en-US" sz="3200" b="1"/>
              <a:t>Identify &amp; Add Security Contacts</a:t>
            </a:r>
            <a:br>
              <a:rPr lang="en-US" sz="3200" b="1"/>
            </a:br>
            <a:br>
              <a:rPr lang="en-US" sz="3200">
                <a:solidFill>
                  <a:schemeClr val="bg1"/>
                </a:solidFill>
              </a:rPr>
            </a:br>
            <a:r>
              <a:rPr lang="en-US" sz="2800">
                <a:solidFill>
                  <a:schemeClr val="bg1"/>
                </a:solidFill>
                <a:latin typeface="+mn-lt"/>
              </a:rPr>
              <a:t>Provide a security contact in Partner Center for your </a:t>
            </a:r>
            <a:br>
              <a:rPr lang="en-US" sz="2800">
                <a:solidFill>
                  <a:schemeClr val="bg1"/>
                </a:solidFill>
                <a:latin typeface="+mn-lt"/>
              </a:rPr>
            </a:br>
            <a:r>
              <a:rPr lang="en-US" sz="2800">
                <a:solidFill>
                  <a:schemeClr val="bg1"/>
                </a:solidFill>
                <a:latin typeface="+mn-lt"/>
              </a:rPr>
              <a:t>CSP partner tenant</a:t>
            </a:r>
          </a:p>
        </p:txBody>
      </p:sp>
      <p:sp>
        <p:nvSpPr>
          <p:cNvPr id="4" name="Text Placeholder 3">
            <a:extLst>
              <a:ext uri="{FF2B5EF4-FFF2-40B4-BE49-F238E27FC236}">
                <a16:creationId xmlns:a16="http://schemas.microsoft.com/office/drawing/2014/main" id="{5C6C4A1C-30F2-0D7B-A84F-D7219736170B}"/>
              </a:ext>
            </a:extLst>
          </p:cNvPr>
          <p:cNvSpPr>
            <a:spLocks noGrp="1"/>
          </p:cNvSpPr>
          <p:nvPr>
            <p:ph type="body" sz="quarter" idx="14"/>
          </p:nvPr>
        </p:nvSpPr>
        <p:spPr>
          <a:xfrm>
            <a:off x="4943872" y="718472"/>
            <a:ext cx="7013178" cy="307777"/>
          </a:xfrm>
        </p:spPr>
        <p:txBody>
          <a:bodyPr/>
          <a:lstStyle/>
          <a:p>
            <a:r>
              <a:rPr lang="en-US" sz="2000" i="0">
                <a:solidFill>
                  <a:srgbClr val="171717"/>
                </a:solidFill>
                <a:effectLst/>
                <a:latin typeface="Segoe UI Semibold" panose="020B0702040204020203" pitchFamily="34" charset="0"/>
                <a:cs typeface="Segoe UI Semibold" panose="020B0702040204020203" pitchFamily="34" charset="0"/>
              </a:rPr>
              <a:t>Security contact responsibilities and guidance </a:t>
            </a:r>
            <a:endParaRPr lang="en-US" sz="2000">
              <a:latin typeface="Segoe UI Semibold" panose="020B0702040204020203" pitchFamily="34" charset="0"/>
              <a:cs typeface="Segoe UI Semibold" panose="020B0702040204020203" pitchFamily="34" charset="0"/>
            </a:endParaRPr>
          </a:p>
        </p:txBody>
      </p:sp>
      <p:sp>
        <p:nvSpPr>
          <p:cNvPr id="8" name="Text Placeholder 7">
            <a:extLst>
              <a:ext uri="{FF2B5EF4-FFF2-40B4-BE49-F238E27FC236}">
                <a16:creationId xmlns:a16="http://schemas.microsoft.com/office/drawing/2014/main" id="{82D85BDA-8E1C-ABCA-897B-EBE46C6A6256}"/>
              </a:ext>
            </a:extLst>
          </p:cNvPr>
          <p:cNvSpPr>
            <a:spLocks noGrp="1"/>
          </p:cNvSpPr>
          <p:nvPr>
            <p:ph type="body" sz="quarter" idx="15"/>
          </p:nvPr>
        </p:nvSpPr>
        <p:spPr>
          <a:xfrm>
            <a:off x="4943871" y="1346405"/>
            <a:ext cx="6549629" cy="4592026"/>
          </a:xfrm>
        </p:spPr>
        <p:txBody>
          <a:bodyPr/>
          <a:lstStyle/>
          <a:p>
            <a:pPr marL="0" indent="0">
              <a:buNone/>
            </a:pPr>
            <a:r>
              <a:rPr lang="en-US" sz="1600"/>
              <a:t>All partners in the Cloud Solution Provider program should designate and add a security contact for their organization in Partner Center. This can be done by the partner’s global admin in Partner Center – it can’t be done through the APIs. </a:t>
            </a:r>
          </a:p>
          <a:p>
            <a:pPr marL="0" indent="0">
              <a:buNone/>
            </a:pPr>
            <a:endParaRPr lang="en-US" sz="1600"/>
          </a:p>
          <a:p>
            <a:pPr marL="0" indent="0">
              <a:buNone/>
            </a:pPr>
            <a:r>
              <a:rPr lang="en-US" sz="1600"/>
              <a:t>When any security related issue happens on a Cloud Solution Provider (CSP) partner tenant, Microsoft should be able to communicate the issue and recommend appropriate steps to a designated security contact in a partner organization who will act with urgency to mitigate and remediate security concerns as soon as possible.</a:t>
            </a:r>
          </a:p>
          <a:p>
            <a:pPr marL="0" indent="0">
              <a:buNone/>
            </a:pPr>
            <a:endParaRPr lang="en-US" sz="1600"/>
          </a:p>
          <a:p>
            <a:pPr marL="0" indent="0">
              <a:buNone/>
            </a:pPr>
            <a:r>
              <a:rPr lang="en-US" sz="1600"/>
              <a:t>The Cloud Solution Provider security contact:</a:t>
            </a:r>
          </a:p>
          <a:p>
            <a:pPr marL="771525" lvl="2" indent="-342900">
              <a:buFont typeface="+mj-lt"/>
              <a:buAutoNum type="arabicPeriod"/>
            </a:pPr>
            <a:r>
              <a:rPr lang="en-US" sz="1600"/>
              <a:t>Must react when notified about a security incident </a:t>
            </a:r>
          </a:p>
          <a:p>
            <a:pPr marL="771525" lvl="2" indent="-342900">
              <a:buFont typeface="+mj-lt"/>
              <a:buAutoNum type="arabicPeriod"/>
            </a:pPr>
            <a:r>
              <a:rPr lang="en-US" sz="1600"/>
              <a:t>We recommend using a Distribution List (vacation-proof)</a:t>
            </a:r>
          </a:p>
          <a:p>
            <a:pPr marL="771525" lvl="2" indent="-342900">
              <a:buFont typeface="+mj-lt"/>
              <a:buAutoNum type="arabicPeriod"/>
            </a:pPr>
            <a:r>
              <a:rPr lang="en-US" sz="1600"/>
              <a:t>Inbox should be monitored 24/7</a:t>
            </a:r>
          </a:p>
          <a:p>
            <a:pPr marL="771525" lvl="2" indent="-342900">
              <a:buFont typeface="+mj-lt"/>
              <a:buAutoNum type="arabicPeriod"/>
            </a:pPr>
            <a:endParaRPr lang="en-US" sz="1600">
              <a:hlinkClick r:id="" action="ppaction://noaction"/>
            </a:endParaRPr>
          </a:p>
          <a:p>
            <a:pPr marL="0" lvl="1"/>
            <a:r>
              <a:rPr lang="en-US" sz="1600">
                <a:hlinkClick r:id="" action="ppaction://noaction"/>
              </a:rPr>
              <a:t>Information about the security contact for partners</a:t>
            </a:r>
            <a:endParaRPr lang="en-US" sz="1600"/>
          </a:p>
        </p:txBody>
      </p:sp>
    </p:spTree>
    <p:extLst>
      <p:ext uri="{BB962C8B-B14F-4D97-AF65-F5344CB8AC3E}">
        <p14:creationId xmlns:p14="http://schemas.microsoft.com/office/powerpoint/2010/main" val="2824790737"/>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36114-7639-2C47-9E26-94C45434FDF1}"/>
              </a:ext>
            </a:extLst>
          </p:cNvPr>
          <p:cNvSpPr>
            <a:spLocks noGrp="1"/>
          </p:cNvSpPr>
          <p:nvPr>
            <p:ph type="title"/>
          </p:nvPr>
        </p:nvSpPr>
        <p:spPr>
          <a:xfrm>
            <a:off x="335179" y="2649449"/>
            <a:ext cx="3760372" cy="1559101"/>
          </a:xfrm>
        </p:spPr>
        <p:txBody>
          <a:bodyPr/>
          <a:lstStyle/>
          <a:p>
            <a:r>
              <a:rPr lang="en-US" sz="3200"/>
              <a:t>3. </a:t>
            </a:r>
            <a:r>
              <a:rPr lang="en-US" sz="3200" b="1"/>
              <a:t>Secure your   identity</a:t>
            </a:r>
            <a:br>
              <a:rPr lang="en-US" sz="3200" b="1"/>
            </a:br>
            <a:br>
              <a:rPr lang="en-US" sz="3200">
                <a:solidFill>
                  <a:schemeClr val="bg1"/>
                </a:solidFill>
              </a:rPr>
            </a:br>
            <a:r>
              <a:rPr lang="en-US" sz="3200" b="1">
                <a:solidFill>
                  <a:srgbClr val="FF0000"/>
                </a:solidFill>
                <a:latin typeface="+mn-lt"/>
              </a:rPr>
              <a:t>Secure identities by enabling MFA </a:t>
            </a:r>
            <a:br>
              <a:rPr lang="en-US" sz="3200" b="1">
                <a:solidFill>
                  <a:srgbClr val="FF0000"/>
                </a:solidFill>
                <a:latin typeface="+mn-lt"/>
              </a:rPr>
            </a:br>
            <a:r>
              <a:rPr lang="en-US" sz="3200" b="1">
                <a:solidFill>
                  <a:srgbClr val="FF0000"/>
                </a:solidFill>
                <a:latin typeface="+mn-lt"/>
              </a:rPr>
              <a:t>and using GDAP</a:t>
            </a:r>
            <a:endParaRPr lang="en-US" sz="2800" b="1">
              <a:solidFill>
                <a:srgbClr val="FF0000"/>
              </a:solidFill>
              <a:latin typeface="+mn-lt"/>
            </a:endParaRPr>
          </a:p>
        </p:txBody>
      </p:sp>
      <p:sp>
        <p:nvSpPr>
          <p:cNvPr id="5" name="Text Placeholder 4">
            <a:extLst>
              <a:ext uri="{FF2B5EF4-FFF2-40B4-BE49-F238E27FC236}">
                <a16:creationId xmlns:a16="http://schemas.microsoft.com/office/drawing/2014/main" id="{D70B4EF1-9981-6F4A-877C-86F22F4F1B8B}"/>
              </a:ext>
            </a:extLst>
          </p:cNvPr>
          <p:cNvSpPr>
            <a:spLocks noGrp="1"/>
          </p:cNvSpPr>
          <p:nvPr>
            <p:ph type="body" sz="quarter" idx="14"/>
          </p:nvPr>
        </p:nvSpPr>
        <p:spPr>
          <a:xfrm>
            <a:off x="4943872" y="718472"/>
            <a:ext cx="7175148" cy="615553"/>
          </a:xfrm>
        </p:spPr>
        <p:txBody>
          <a:bodyPr/>
          <a:lstStyle/>
          <a:p>
            <a:r>
              <a:rPr lang="en-US" sz="2000"/>
              <a:t>Enforce multifactor authentication (MFA) for all users in partner and customer tenants</a:t>
            </a:r>
          </a:p>
        </p:txBody>
      </p:sp>
      <p:sp>
        <p:nvSpPr>
          <p:cNvPr id="6" name="Text Placeholder 5">
            <a:extLst>
              <a:ext uri="{FF2B5EF4-FFF2-40B4-BE49-F238E27FC236}">
                <a16:creationId xmlns:a16="http://schemas.microsoft.com/office/drawing/2014/main" id="{129246AE-BB69-494B-8D36-723CE87F350F}"/>
              </a:ext>
            </a:extLst>
          </p:cNvPr>
          <p:cNvSpPr>
            <a:spLocks noGrp="1"/>
          </p:cNvSpPr>
          <p:nvPr>
            <p:ph type="body" sz="quarter" idx="15"/>
          </p:nvPr>
        </p:nvSpPr>
        <p:spPr>
          <a:xfrm>
            <a:off x="4943872" y="1529757"/>
            <a:ext cx="6659866" cy="1132618"/>
          </a:xfrm>
        </p:spPr>
        <p:txBody>
          <a:bodyPr/>
          <a:lstStyle/>
          <a:p>
            <a:pPr>
              <a:buFont typeface="Arial" panose="020B0604020202020204" pitchFamily="34" charset="0"/>
              <a:buChar char="•"/>
            </a:pPr>
            <a:r>
              <a:rPr lang="en-US" sz="1600">
                <a:hlinkClick r:id="rId3"/>
              </a:rPr>
              <a:t>Enable Azure Active Directory security defaults</a:t>
            </a:r>
            <a:endParaRPr lang="en-US" sz="1600"/>
          </a:p>
          <a:p>
            <a:pPr>
              <a:buFont typeface="Arial" panose="020B0604020202020204" pitchFamily="34" charset="0"/>
              <a:buChar char="•"/>
            </a:pPr>
            <a:r>
              <a:rPr lang="en-US" sz="1600">
                <a:hlinkClick r:id="rId4"/>
              </a:rPr>
              <a:t>Check and improve your identity secure score</a:t>
            </a:r>
            <a:endParaRPr lang="en-US" sz="1600"/>
          </a:p>
          <a:p>
            <a:pPr>
              <a:buFont typeface="Arial" panose="020B0604020202020204" pitchFamily="34" charset="0"/>
              <a:buChar char="•"/>
            </a:pPr>
            <a:r>
              <a:rPr lang="en-US" sz="1600">
                <a:hlinkClick r:id="rId5"/>
              </a:rPr>
              <a:t>Review best practices for Azure AD roles</a:t>
            </a:r>
            <a:endParaRPr lang="en-US" sz="1600"/>
          </a:p>
          <a:p>
            <a:pPr>
              <a:buFont typeface="Arial" panose="020B0604020202020204" pitchFamily="34" charset="0"/>
              <a:buChar char="•"/>
            </a:pPr>
            <a:r>
              <a:rPr lang="en-US" sz="1600">
                <a:hlinkClick r:id="rId6"/>
              </a:rPr>
              <a:t>Consider Azure Active Directory </a:t>
            </a:r>
            <a:r>
              <a:rPr lang="en-US" sz="1600" err="1">
                <a:hlinkClick r:id="rId6"/>
              </a:rPr>
              <a:t>passwordless</a:t>
            </a:r>
            <a:r>
              <a:rPr lang="en-US" sz="1600">
                <a:hlinkClick r:id="rId6"/>
              </a:rPr>
              <a:t> sign-in</a:t>
            </a:r>
            <a:endParaRPr lang="en-US" sz="1600"/>
          </a:p>
        </p:txBody>
      </p:sp>
      <p:sp>
        <p:nvSpPr>
          <p:cNvPr id="9" name="Text Placeholder 8">
            <a:extLst>
              <a:ext uri="{FF2B5EF4-FFF2-40B4-BE49-F238E27FC236}">
                <a16:creationId xmlns:a16="http://schemas.microsoft.com/office/drawing/2014/main" id="{BD0C6322-A026-4148-B717-B2AA58A90166}"/>
              </a:ext>
            </a:extLst>
          </p:cNvPr>
          <p:cNvSpPr>
            <a:spLocks noGrp="1"/>
          </p:cNvSpPr>
          <p:nvPr>
            <p:ph type="body" sz="quarter" idx="18"/>
          </p:nvPr>
        </p:nvSpPr>
        <p:spPr>
          <a:xfrm>
            <a:off x="4943970" y="3070930"/>
            <a:ext cx="6737168" cy="615553"/>
          </a:xfrm>
        </p:spPr>
        <p:txBody>
          <a:bodyPr/>
          <a:lstStyle/>
          <a:p>
            <a:r>
              <a:rPr lang="en-US" sz="2000"/>
              <a:t>Remove Inactive DAP (delegated admin privileges) connections</a:t>
            </a:r>
          </a:p>
        </p:txBody>
      </p:sp>
      <p:sp>
        <p:nvSpPr>
          <p:cNvPr id="10" name="Text Placeholder 9">
            <a:extLst>
              <a:ext uri="{FF2B5EF4-FFF2-40B4-BE49-F238E27FC236}">
                <a16:creationId xmlns:a16="http://schemas.microsoft.com/office/drawing/2014/main" id="{D3E0D82D-791D-9248-B0EB-28A8A348D84C}"/>
              </a:ext>
            </a:extLst>
          </p:cNvPr>
          <p:cNvSpPr>
            <a:spLocks noGrp="1"/>
          </p:cNvSpPr>
          <p:nvPr>
            <p:ph type="body" sz="quarter" idx="19"/>
          </p:nvPr>
        </p:nvSpPr>
        <p:spPr>
          <a:xfrm>
            <a:off x="4943970" y="3828396"/>
            <a:ext cx="6737168" cy="1132618"/>
          </a:xfrm>
        </p:spPr>
        <p:txBody>
          <a:bodyPr/>
          <a:lstStyle/>
          <a:p>
            <a:pPr>
              <a:buClr>
                <a:schemeClr val="tx1"/>
              </a:buClr>
              <a:buFont typeface="Arial" panose="020B0604020202020204" pitchFamily="34" charset="0"/>
              <a:buChar char="•"/>
            </a:pPr>
            <a:r>
              <a:rPr lang="en-US" sz="1600">
                <a:hlinkClick r:id="rId7"/>
              </a:rPr>
              <a:t>Check the DAP report and remove relationships</a:t>
            </a:r>
            <a:endParaRPr lang="en-US" sz="1600"/>
          </a:p>
          <a:p>
            <a:pPr>
              <a:buClr>
                <a:schemeClr val="tx1"/>
              </a:buClr>
              <a:buFont typeface="Arial" panose="020B0604020202020204" pitchFamily="34" charset="0"/>
              <a:buChar char="•"/>
            </a:pPr>
            <a:r>
              <a:rPr lang="en-US" sz="1600">
                <a:hlinkClick r:id="rId8"/>
              </a:rPr>
              <a:t>Delegated administration privileges (DAP) FAQ</a:t>
            </a:r>
            <a:endParaRPr lang="en-US" sz="1600"/>
          </a:p>
          <a:p>
            <a:pPr>
              <a:buClr>
                <a:schemeClr val="tx1"/>
              </a:buClr>
              <a:buFont typeface="Arial" panose="020B0604020202020204" pitchFamily="34" charset="0"/>
              <a:buChar char="•"/>
            </a:pPr>
            <a:endParaRPr lang="en-US" sz="1600"/>
          </a:p>
          <a:p>
            <a:pPr marL="0" indent="0">
              <a:buClr>
                <a:schemeClr val="tx1"/>
              </a:buClr>
              <a:buNone/>
            </a:pPr>
            <a:endParaRPr lang="en-US" sz="1600"/>
          </a:p>
        </p:txBody>
      </p:sp>
      <p:sp>
        <p:nvSpPr>
          <p:cNvPr id="13" name="Text Placeholder 12">
            <a:extLst>
              <a:ext uri="{FF2B5EF4-FFF2-40B4-BE49-F238E27FC236}">
                <a16:creationId xmlns:a16="http://schemas.microsoft.com/office/drawing/2014/main" id="{350DF6A7-ECBB-5444-8EBE-7C12D8746CE6}"/>
              </a:ext>
            </a:extLst>
          </p:cNvPr>
          <p:cNvSpPr>
            <a:spLocks noGrp="1"/>
          </p:cNvSpPr>
          <p:nvPr>
            <p:ph type="body" sz="quarter" idx="22"/>
          </p:nvPr>
        </p:nvSpPr>
        <p:spPr>
          <a:xfrm>
            <a:off x="4943970" y="4961350"/>
            <a:ext cx="5967870" cy="615553"/>
          </a:xfrm>
        </p:spPr>
        <p:txBody>
          <a:bodyPr/>
          <a:lstStyle/>
          <a:p>
            <a:r>
              <a:rPr lang="en-US" sz="2000"/>
              <a:t>Transition active DAP connections to GDAP (granular delegated admin privileges) </a:t>
            </a:r>
          </a:p>
        </p:txBody>
      </p:sp>
      <p:sp>
        <p:nvSpPr>
          <p:cNvPr id="14" name="Text Placeholder 13">
            <a:extLst>
              <a:ext uri="{FF2B5EF4-FFF2-40B4-BE49-F238E27FC236}">
                <a16:creationId xmlns:a16="http://schemas.microsoft.com/office/drawing/2014/main" id="{0892CA4C-30DB-C541-AEC1-DD5E00A71854}"/>
              </a:ext>
            </a:extLst>
          </p:cNvPr>
          <p:cNvSpPr>
            <a:spLocks noGrp="1"/>
          </p:cNvSpPr>
          <p:nvPr>
            <p:ph type="body" sz="quarter" idx="23"/>
          </p:nvPr>
        </p:nvSpPr>
        <p:spPr>
          <a:xfrm>
            <a:off x="4943872" y="5718480"/>
            <a:ext cx="7175050" cy="837152"/>
          </a:xfrm>
        </p:spPr>
        <p:txBody>
          <a:bodyPr/>
          <a:lstStyle/>
          <a:p>
            <a:pPr>
              <a:buFont typeface="Arial" panose="020B0604020202020204" pitchFamily="34" charset="0"/>
              <a:buChar char="•"/>
            </a:pPr>
            <a:r>
              <a:rPr lang="en-US" sz="1600">
                <a:hlinkClick r:id="rId9"/>
              </a:rPr>
              <a:t>Granular delegated admin privileges (GDAP) introduction</a:t>
            </a:r>
            <a:endParaRPr lang="en-US" sz="1600"/>
          </a:p>
          <a:p>
            <a:pPr>
              <a:buFont typeface="Arial" panose="020B0604020202020204" pitchFamily="34" charset="0"/>
              <a:buChar char="•"/>
            </a:pPr>
            <a:r>
              <a:rPr lang="en-US" sz="1600">
                <a:hlinkClick r:id="rId10"/>
              </a:rPr>
              <a:t>GDAP bulk migration tool</a:t>
            </a:r>
            <a:endParaRPr lang="en-US" sz="1600"/>
          </a:p>
          <a:p>
            <a:pPr marL="227013" indent="-227013">
              <a:buFont typeface="+mj-lt"/>
              <a:buAutoNum type="arabicPeriod"/>
            </a:pPr>
            <a:endParaRPr lang="en-US" sz="1600"/>
          </a:p>
        </p:txBody>
      </p:sp>
      <mc:AlternateContent xmlns:mc="http://schemas.openxmlformats.org/markup-compatibility/2006" xmlns:p14="http://schemas.microsoft.com/office/powerpoint/2010/main">
        <mc:Choice Requires="p14">
          <p:contentPart p14:bwMode="auto" r:id="rId11">
            <p14:nvContentPartPr>
              <p14:cNvPr id="3" name="Ink 2">
                <a:extLst>
                  <a:ext uri="{FF2B5EF4-FFF2-40B4-BE49-F238E27FC236}">
                    <a16:creationId xmlns:a16="http://schemas.microsoft.com/office/drawing/2014/main" id="{DC31361A-5C98-ED3E-237C-87028EBE7016}"/>
                  </a:ext>
                </a:extLst>
              </p14:cNvPr>
              <p14:cNvContentPartPr/>
              <p14:nvPr/>
            </p14:nvContentPartPr>
            <p14:xfrm>
              <a:off x="4022455" y="511167"/>
              <a:ext cx="7851600" cy="6293160"/>
            </p14:xfrm>
          </p:contentPart>
        </mc:Choice>
        <mc:Fallback xmlns="">
          <p:pic>
            <p:nvPicPr>
              <p:cNvPr id="3" name="Ink 2">
                <a:extLst>
                  <a:ext uri="{FF2B5EF4-FFF2-40B4-BE49-F238E27FC236}">
                    <a16:creationId xmlns:a16="http://schemas.microsoft.com/office/drawing/2014/main" id="{DC31361A-5C98-ED3E-237C-87028EBE7016}"/>
                  </a:ext>
                </a:extLst>
              </p:cNvPr>
              <p:cNvPicPr/>
              <p:nvPr/>
            </p:nvPicPr>
            <p:blipFill>
              <a:blip r:embed="rId12"/>
              <a:stretch>
                <a:fillRect/>
              </a:stretch>
            </p:blipFill>
            <p:spPr>
              <a:xfrm>
                <a:off x="4013455" y="502167"/>
                <a:ext cx="7869240" cy="6310800"/>
              </a:xfrm>
              <a:prstGeom prst="rect">
                <a:avLst/>
              </a:prstGeom>
            </p:spPr>
          </p:pic>
        </mc:Fallback>
      </mc:AlternateContent>
    </p:spTree>
    <p:extLst>
      <p:ext uri="{BB962C8B-B14F-4D97-AF65-F5344CB8AC3E}">
        <p14:creationId xmlns:p14="http://schemas.microsoft.com/office/powerpoint/2010/main" val="2137572613"/>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3CAB-BD1B-3EB9-28C4-B30A38D14E8E}"/>
              </a:ext>
            </a:extLst>
          </p:cNvPr>
          <p:cNvSpPr>
            <a:spLocks noGrp="1"/>
          </p:cNvSpPr>
          <p:nvPr>
            <p:ph type="title"/>
          </p:nvPr>
        </p:nvSpPr>
        <p:spPr/>
        <p:txBody>
          <a:bodyPr/>
          <a:lstStyle/>
          <a:p>
            <a:r>
              <a:rPr lang="en-US"/>
              <a:t>Update on GDAP timeline</a:t>
            </a:r>
            <a:endParaRPr lang="de-AT"/>
          </a:p>
        </p:txBody>
      </p:sp>
      <p:sp>
        <p:nvSpPr>
          <p:cNvPr id="6" name="Text Placeholder 5">
            <a:extLst>
              <a:ext uri="{FF2B5EF4-FFF2-40B4-BE49-F238E27FC236}">
                <a16:creationId xmlns:a16="http://schemas.microsoft.com/office/drawing/2014/main" id="{8E622392-957B-4E0B-D8DF-8DD349973B71}"/>
              </a:ext>
            </a:extLst>
          </p:cNvPr>
          <p:cNvSpPr>
            <a:spLocks noGrp="1"/>
          </p:cNvSpPr>
          <p:nvPr>
            <p:ph type="body" sz="quarter" idx="15"/>
          </p:nvPr>
        </p:nvSpPr>
        <p:spPr>
          <a:xfrm>
            <a:off x="4835806" y="311472"/>
            <a:ext cx="6822794" cy="6290953"/>
          </a:xfrm>
        </p:spPr>
        <p:txBody>
          <a:bodyPr/>
          <a:lstStyle/>
          <a:p>
            <a:pPr algn="l"/>
            <a:r>
              <a:rPr lang="en-US" b="1" i="0" u="sng">
                <a:solidFill>
                  <a:srgbClr val="242424"/>
                </a:solidFill>
                <a:effectLst/>
                <a:latin typeface="Segoe UI" panose="020B0502040204020203" pitchFamily="34" charset="0"/>
              </a:rPr>
              <a:t>Action</a:t>
            </a:r>
            <a:r>
              <a:rPr lang="en-US" b="1" i="0">
                <a:solidFill>
                  <a:srgbClr val="242424"/>
                </a:solidFill>
                <a:effectLst/>
                <a:latin typeface="Segoe UI" panose="020B0502040204020203" pitchFamily="34" charset="0"/>
              </a:rPr>
              <a:t>: Microsoft will no longer create DAP relationships </a:t>
            </a:r>
            <a:r>
              <a:rPr lang="en-US" b="0" i="0">
                <a:solidFill>
                  <a:srgbClr val="242424"/>
                </a:solidFill>
                <a:effectLst/>
                <a:latin typeface="Segoe UI" panose="020B0502040204020203" pitchFamily="34" charset="0"/>
              </a:rPr>
              <a:t>when a new customer or reseller relationship is created. Partners will need to request GDAP Azure AD roles from customers to manage them.</a:t>
            </a:r>
          </a:p>
          <a:p>
            <a:pPr algn="l">
              <a:buFont typeface="Arial" panose="020B0604020202020204" pitchFamily="34" charset="0"/>
              <a:buChar char="•"/>
            </a:pPr>
            <a:r>
              <a:rPr lang="en-US" b="1" i="1">
                <a:solidFill>
                  <a:srgbClr val="242424"/>
                </a:solidFill>
                <a:effectLst/>
                <a:latin typeface="Segoe UI" panose="020B0502040204020203" pitchFamily="34" charset="0"/>
              </a:rPr>
              <a:t>Previously communicated date</a:t>
            </a:r>
            <a:r>
              <a:rPr lang="en-US" b="0" i="0">
                <a:solidFill>
                  <a:srgbClr val="242424"/>
                </a:solidFill>
                <a:effectLst/>
                <a:latin typeface="Segoe UI" panose="020B0502040204020203" pitchFamily="34" charset="0"/>
              </a:rPr>
              <a:t>: January 17, 2023</a:t>
            </a:r>
          </a:p>
          <a:p>
            <a:pPr algn="l">
              <a:buFont typeface="Arial" panose="020B0604020202020204" pitchFamily="34" charset="0"/>
              <a:buChar char="•"/>
            </a:pPr>
            <a:r>
              <a:rPr lang="en-US" b="1" i="1">
                <a:solidFill>
                  <a:srgbClr val="242424"/>
                </a:solidFill>
                <a:effectLst/>
                <a:latin typeface="Segoe UI" panose="020B0502040204020203" pitchFamily="34" charset="0"/>
              </a:rPr>
              <a:t>Update</a:t>
            </a:r>
            <a:r>
              <a:rPr lang="en-US" b="0" i="0">
                <a:solidFill>
                  <a:srgbClr val="242424"/>
                </a:solidFill>
                <a:effectLst/>
                <a:latin typeface="Segoe UI" panose="020B0502040204020203" pitchFamily="34" charset="0"/>
              </a:rPr>
              <a:t>: On February 15, 2023 Microsoft will provide further updates on when this activity will end. </a:t>
            </a:r>
            <a:br>
              <a:rPr lang="en-US" b="0" i="0">
                <a:solidFill>
                  <a:srgbClr val="242424"/>
                </a:solidFill>
                <a:effectLst/>
                <a:latin typeface="Segoe UI" panose="020B0502040204020203" pitchFamily="34" charset="0"/>
              </a:rPr>
            </a:br>
            <a:endParaRPr lang="en-US" b="0" i="0">
              <a:solidFill>
                <a:srgbClr val="242424"/>
              </a:solidFill>
              <a:effectLst/>
              <a:latin typeface="Segoe UI" panose="020B0502040204020203" pitchFamily="34" charset="0"/>
            </a:endParaRPr>
          </a:p>
          <a:p>
            <a:pPr algn="l"/>
            <a:r>
              <a:rPr lang="en-US" b="1" i="0" u="sng">
                <a:solidFill>
                  <a:srgbClr val="242424"/>
                </a:solidFill>
                <a:effectLst/>
                <a:latin typeface="Segoe UI" panose="020B0502040204020203" pitchFamily="34" charset="0"/>
              </a:rPr>
              <a:t>Action</a:t>
            </a:r>
            <a:r>
              <a:rPr lang="en-US" b="1" i="0">
                <a:solidFill>
                  <a:srgbClr val="242424"/>
                </a:solidFill>
                <a:effectLst/>
                <a:latin typeface="Segoe UI" panose="020B0502040204020203" pitchFamily="34" charset="0"/>
              </a:rPr>
              <a:t>: Microsoft will start transitioning inactive DAP relationships that have not been used in 90 or more days to GDAP. </a:t>
            </a:r>
            <a:r>
              <a:rPr lang="en-US" b="0" i="0">
                <a:solidFill>
                  <a:srgbClr val="242424"/>
                </a:solidFill>
                <a:effectLst/>
                <a:latin typeface="Segoe UI" panose="020B0502040204020203" pitchFamily="34" charset="0"/>
              </a:rPr>
              <a:t>To review which relationships are inactive, please use the </a:t>
            </a:r>
            <a:r>
              <a:rPr lang="en-US" b="0" i="0" u="sng">
                <a:solidFill>
                  <a:srgbClr val="004E8C"/>
                </a:solidFill>
                <a:effectLst/>
                <a:latin typeface="Segoe UI" panose="020B0502040204020203" pitchFamily="34" charset="0"/>
                <a:hlinkClick r:id="rId2"/>
              </a:rPr>
              <a:t>DAP monitoring report</a:t>
            </a:r>
            <a:r>
              <a:rPr lang="en-US" b="0" i="0">
                <a:solidFill>
                  <a:srgbClr val="242424"/>
                </a:solidFill>
                <a:effectLst/>
                <a:latin typeface="Segoe UI" panose="020B0502040204020203" pitchFamily="34" charset="0"/>
              </a:rPr>
              <a:t>.</a:t>
            </a:r>
          </a:p>
          <a:p>
            <a:pPr algn="l">
              <a:buFont typeface="Arial" panose="020B0604020202020204" pitchFamily="34" charset="0"/>
              <a:buChar char="•"/>
            </a:pPr>
            <a:r>
              <a:rPr lang="en-US" b="1" i="1">
                <a:solidFill>
                  <a:srgbClr val="242424"/>
                </a:solidFill>
                <a:effectLst/>
                <a:latin typeface="Segoe UI" panose="020B0502040204020203" pitchFamily="34" charset="0"/>
              </a:rPr>
              <a:t>Previously communicated date</a:t>
            </a:r>
            <a:r>
              <a:rPr lang="en-US" b="0" i="0">
                <a:solidFill>
                  <a:srgbClr val="242424"/>
                </a:solidFill>
                <a:effectLst/>
                <a:latin typeface="Segoe UI" panose="020B0502040204020203" pitchFamily="34" charset="0"/>
              </a:rPr>
              <a:t>: January 17, 2023</a:t>
            </a:r>
          </a:p>
          <a:p>
            <a:pPr algn="l">
              <a:buFont typeface="Arial" panose="020B0604020202020204" pitchFamily="34" charset="0"/>
              <a:buChar char="•"/>
            </a:pPr>
            <a:r>
              <a:rPr lang="en-US" b="1" i="1">
                <a:solidFill>
                  <a:srgbClr val="242424"/>
                </a:solidFill>
                <a:effectLst/>
                <a:latin typeface="Segoe UI" panose="020B0502040204020203" pitchFamily="34" charset="0"/>
              </a:rPr>
              <a:t>Update</a:t>
            </a:r>
            <a:r>
              <a:rPr lang="en-US" b="0" i="0">
                <a:solidFill>
                  <a:srgbClr val="242424"/>
                </a:solidFill>
                <a:effectLst/>
                <a:latin typeface="Segoe UI" panose="020B0502040204020203" pitchFamily="34" charset="0"/>
              </a:rPr>
              <a:t>: On February 15, 2023, Microsoft will provide further updates on when this activity will begin. </a:t>
            </a:r>
            <a:br>
              <a:rPr lang="en-US" b="0" i="0">
                <a:solidFill>
                  <a:srgbClr val="242424"/>
                </a:solidFill>
                <a:effectLst/>
                <a:latin typeface="Segoe UI" panose="020B0502040204020203" pitchFamily="34" charset="0"/>
              </a:rPr>
            </a:br>
            <a:endParaRPr lang="en-US" b="0" i="0">
              <a:solidFill>
                <a:srgbClr val="242424"/>
              </a:solidFill>
              <a:effectLst/>
              <a:latin typeface="Segoe UI" panose="020B0502040204020203" pitchFamily="34" charset="0"/>
            </a:endParaRPr>
          </a:p>
          <a:p>
            <a:pPr algn="l"/>
            <a:r>
              <a:rPr lang="en-US" b="1" i="0" u="sng">
                <a:solidFill>
                  <a:srgbClr val="242424"/>
                </a:solidFill>
                <a:effectLst/>
                <a:latin typeface="Segoe UI" panose="020B0502040204020203" pitchFamily="34" charset="0"/>
              </a:rPr>
              <a:t>Action</a:t>
            </a:r>
            <a:r>
              <a:rPr lang="en-US" b="1" i="0">
                <a:solidFill>
                  <a:srgbClr val="242424"/>
                </a:solidFill>
                <a:effectLst/>
                <a:latin typeface="Segoe UI" panose="020B0502040204020203" pitchFamily="34" charset="0"/>
              </a:rPr>
              <a:t>: Microsoft will begin transitioning active DAP relationships to GDAP with limited Azure AD roles </a:t>
            </a:r>
            <a:r>
              <a:rPr lang="en-US" b="0" i="0">
                <a:solidFill>
                  <a:srgbClr val="242424"/>
                </a:solidFill>
                <a:effectLst/>
                <a:latin typeface="Segoe UI" panose="020B0502040204020203" pitchFamily="34" charset="0"/>
              </a:rPr>
              <a:t>to perform least-privilege customer management activities. Partners should </a:t>
            </a:r>
            <a:r>
              <a:rPr lang="en-US" b="0" i="0" u="sng">
                <a:solidFill>
                  <a:srgbClr val="004E8C"/>
                </a:solidFill>
                <a:effectLst/>
                <a:latin typeface="Segoe UI" panose="020B0502040204020203" pitchFamily="34" charset="0"/>
                <a:hlinkClick r:id="rId3"/>
              </a:rPr>
              <a:t>follow the guidance</a:t>
            </a:r>
            <a:r>
              <a:rPr lang="en-US" b="0" i="0">
                <a:solidFill>
                  <a:srgbClr val="242424"/>
                </a:solidFill>
                <a:effectLst/>
                <a:latin typeface="Segoe UI" panose="020B0502040204020203" pitchFamily="34" charset="0"/>
              </a:rPr>
              <a:t> to continue to have access to Azure subscriptions after the limited roles are granted.</a:t>
            </a:r>
          </a:p>
          <a:p>
            <a:pPr algn="l">
              <a:buFont typeface="Arial" panose="020B0604020202020204" pitchFamily="34" charset="0"/>
              <a:buChar char="•"/>
            </a:pPr>
            <a:r>
              <a:rPr lang="en-US" b="1" i="1">
                <a:solidFill>
                  <a:srgbClr val="242424"/>
                </a:solidFill>
                <a:effectLst/>
                <a:latin typeface="Segoe UI" panose="020B0502040204020203" pitchFamily="34" charset="0"/>
              </a:rPr>
              <a:t>Previously communicated date</a:t>
            </a:r>
            <a:r>
              <a:rPr lang="en-US" b="0" i="0">
                <a:solidFill>
                  <a:srgbClr val="242424"/>
                </a:solidFill>
                <a:effectLst/>
                <a:latin typeface="Segoe UI" panose="020B0502040204020203" pitchFamily="34" charset="0"/>
              </a:rPr>
              <a:t>: March 1, 2023</a:t>
            </a:r>
          </a:p>
          <a:p>
            <a:pPr algn="l">
              <a:buFont typeface="Arial" panose="020B0604020202020204" pitchFamily="34" charset="0"/>
              <a:buChar char="•"/>
            </a:pPr>
            <a:r>
              <a:rPr lang="en-US" b="1" i="1">
                <a:solidFill>
                  <a:srgbClr val="242424"/>
                </a:solidFill>
                <a:effectLst/>
                <a:latin typeface="Segoe UI" panose="020B0502040204020203" pitchFamily="34" charset="0"/>
              </a:rPr>
              <a:t>Update</a:t>
            </a:r>
            <a:r>
              <a:rPr lang="en-US" b="0" i="0">
                <a:solidFill>
                  <a:srgbClr val="242424"/>
                </a:solidFill>
                <a:effectLst/>
                <a:latin typeface="Segoe UI" panose="020B0502040204020203" pitchFamily="34" charset="0"/>
              </a:rPr>
              <a:t>: On February 15, 2023, Microsoft will provide further updates on when this activity will begin. </a:t>
            </a:r>
            <a:br>
              <a:rPr lang="en-US" b="0" i="0">
                <a:solidFill>
                  <a:srgbClr val="242424"/>
                </a:solidFill>
                <a:effectLst/>
                <a:latin typeface="Segoe UI" panose="020B0502040204020203" pitchFamily="34" charset="0"/>
              </a:rPr>
            </a:br>
            <a:endParaRPr lang="en-US" b="0" i="0">
              <a:solidFill>
                <a:srgbClr val="242424"/>
              </a:solidFill>
              <a:effectLst/>
              <a:latin typeface="Segoe UI" panose="020B0502040204020203" pitchFamily="34" charset="0"/>
            </a:endParaRPr>
          </a:p>
          <a:p>
            <a:pPr algn="l"/>
            <a:r>
              <a:rPr lang="en-US" b="1" i="0" u="sng">
                <a:solidFill>
                  <a:srgbClr val="242424"/>
                </a:solidFill>
                <a:effectLst/>
                <a:latin typeface="Segoe UI" panose="020B0502040204020203" pitchFamily="34" charset="0"/>
              </a:rPr>
              <a:t>Action</a:t>
            </a:r>
            <a:r>
              <a:rPr lang="en-US" b="1" i="0">
                <a:solidFill>
                  <a:srgbClr val="242424"/>
                </a:solidFill>
                <a:effectLst/>
                <a:latin typeface="Segoe UI" panose="020B0502040204020203" pitchFamily="34" charset="0"/>
              </a:rPr>
              <a:t>: The </a:t>
            </a:r>
            <a:r>
              <a:rPr lang="en-US" b="1" i="0" u="sng">
                <a:solidFill>
                  <a:srgbClr val="004E8C"/>
                </a:solidFill>
                <a:effectLst/>
                <a:latin typeface="Segoe UI" panose="020B0502040204020203" pitchFamily="34" charset="0"/>
                <a:hlinkClick r:id="rId4"/>
              </a:rPr>
              <a:t>bulk migration tool</a:t>
            </a:r>
            <a:r>
              <a:rPr lang="en-US" b="1" i="0">
                <a:solidFill>
                  <a:srgbClr val="242424"/>
                </a:solidFill>
                <a:effectLst/>
                <a:latin typeface="Segoe UI" panose="020B0502040204020203" pitchFamily="34" charset="0"/>
              </a:rPr>
              <a:t> to upgrade existing DAP connections</a:t>
            </a:r>
            <a:r>
              <a:rPr lang="en-US" b="0" i="0">
                <a:solidFill>
                  <a:srgbClr val="242424"/>
                </a:solidFill>
                <a:effectLst/>
                <a:latin typeface="Segoe UI" panose="020B0502040204020203" pitchFamily="34" charset="0"/>
              </a:rPr>
              <a:t> that were granted by customers to GDAP will no longer be available.</a:t>
            </a:r>
          </a:p>
          <a:p>
            <a:pPr algn="l">
              <a:buFont typeface="Arial" panose="020B0604020202020204" pitchFamily="34" charset="0"/>
              <a:buChar char="•"/>
            </a:pPr>
            <a:r>
              <a:rPr lang="en-US" b="1" i="1">
                <a:solidFill>
                  <a:srgbClr val="242424"/>
                </a:solidFill>
                <a:effectLst/>
                <a:latin typeface="Segoe UI" panose="020B0502040204020203" pitchFamily="34" charset="0"/>
              </a:rPr>
              <a:t>Previously communicated date</a:t>
            </a:r>
            <a:r>
              <a:rPr lang="en-US" b="0" i="0">
                <a:solidFill>
                  <a:srgbClr val="242424"/>
                </a:solidFill>
                <a:effectLst/>
                <a:latin typeface="Segoe UI" panose="020B0502040204020203" pitchFamily="34" charset="0"/>
              </a:rPr>
              <a:t>: March 1, 2023</a:t>
            </a:r>
          </a:p>
          <a:p>
            <a:pPr algn="l">
              <a:buFont typeface="Arial" panose="020B0604020202020204" pitchFamily="34" charset="0"/>
              <a:buChar char="•"/>
            </a:pPr>
            <a:r>
              <a:rPr lang="en-US" b="1" i="1">
                <a:solidFill>
                  <a:srgbClr val="242424"/>
                </a:solidFill>
                <a:effectLst/>
                <a:latin typeface="Segoe UI" panose="020B0502040204020203" pitchFamily="34" charset="0"/>
              </a:rPr>
              <a:t>Update</a:t>
            </a:r>
            <a:r>
              <a:rPr lang="en-US" b="0" i="0">
                <a:solidFill>
                  <a:srgbClr val="242424"/>
                </a:solidFill>
                <a:effectLst/>
                <a:latin typeface="Segoe UI" panose="020B0502040204020203" pitchFamily="34" charset="0"/>
              </a:rPr>
              <a:t>: On February 15, 2023 Microsoft will provide an update on when access to this tool will be ended.</a:t>
            </a:r>
            <a:endParaRPr lang="de-AT" sz="1600"/>
          </a:p>
        </p:txBody>
      </p:sp>
    </p:spTree>
    <p:extLst>
      <p:ext uri="{BB962C8B-B14F-4D97-AF65-F5344CB8AC3E}">
        <p14:creationId xmlns:p14="http://schemas.microsoft.com/office/powerpoint/2010/main" val="825193670"/>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36114-7639-2C47-9E26-94C45434FDF1}"/>
              </a:ext>
            </a:extLst>
          </p:cNvPr>
          <p:cNvSpPr>
            <a:spLocks noGrp="1"/>
          </p:cNvSpPr>
          <p:nvPr>
            <p:ph type="title"/>
          </p:nvPr>
        </p:nvSpPr>
        <p:spPr>
          <a:xfrm>
            <a:off x="373774" y="2668343"/>
            <a:ext cx="3760372" cy="1062390"/>
          </a:xfrm>
        </p:spPr>
        <p:txBody>
          <a:bodyPr/>
          <a:lstStyle/>
          <a:p>
            <a:r>
              <a:rPr lang="en-US" sz="3200"/>
              <a:t>4. Secure your endpoint </a:t>
            </a:r>
            <a:br>
              <a:rPr lang="en-US" sz="3200">
                <a:solidFill>
                  <a:schemeClr val="bg1"/>
                </a:solidFill>
              </a:rPr>
            </a:br>
            <a:br>
              <a:rPr lang="en-US" sz="3200">
                <a:solidFill>
                  <a:schemeClr val="bg1"/>
                </a:solidFill>
              </a:rPr>
            </a:br>
            <a:r>
              <a:rPr lang="en-US" sz="2800">
                <a:solidFill>
                  <a:schemeClr val="bg1"/>
                </a:solidFill>
              </a:rPr>
              <a:t>Secure and manage devices </a:t>
            </a:r>
          </a:p>
        </p:txBody>
      </p:sp>
      <p:sp>
        <p:nvSpPr>
          <p:cNvPr id="5" name="Text Placeholder 4">
            <a:extLst>
              <a:ext uri="{FF2B5EF4-FFF2-40B4-BE49-F238E27FC236}">
                <a16:creationId xmlns:a16="http://schemas.microsoft.com/office/drawing/2014/main" id="{D70B4EF1-9981-6F4A-877C-86F22F4F1B8B}"/>
              </a:ext>
            </a:extLst>
          </p:cNvPr>
          <p:cNvSpPr>
            <a:spLocks noGrp="1"/>
          </p:cNvSpPr>
          <p:nvPr>
            <p:ph type="body" sz="quarter" idx="14"/>
          </p:nvPr>
        </p:nvSpPr>
        <p:spPr>
          <a:xfrm>
            <a:off x="4943872" y="718472"/>
            <a:ext cx="7175148" cy="307777"/>
          </a:xfrm>
        </p:spPr>
        <p:txBody>
          <a:bodyPr/>
          <a:lstStyle/>
          <a:p>
            <a:r>
              <a:rPr lang="en-US" sz="2000"/>
              <a:t>Use Microsoft Defender for Endpoint</a:t>
            </a:r>
          </a:p>
        </p:txBody>
      </p:sp>
      <p:sp>
        <p:nvSpPr>
          <p:cNvPr id="6" name="Text Placeholder 5">
            <a:extLst>
              <a:ext uri="{FF2B5EF4-FFF2-40B4-BE49-F238E27FC236}">
                <a16:creationId xmlns:a16="http://schemas.microsoft.com/office/drawing/2014/main" id="{129246AE-BB69-494B-8D36-723CE87F350F}"/>
              </a:ext>
            </a:extLst>
          </p:cNvPr>
          <p:cNvSpPr>
            <a:spLocks noGrp="1"/>
          </p:cNvSpPr>
          <p:nvPr>
            <p:ph type="body" sz="quarter" idx="15"/>
          </p:nvPr>
        </p:nvSpPr>
        <p:spPr>
          <a:xfrm>
            <a:off x="4943871" y="1289504"/>
            <a:ext cx="6659866" cy="1378839"/>
          </a:xfrm>
        </p:spPr>
        <p:txBody>
          <a:bodyPr/>
          <a:lstStyle/>
          <a:p>
            <a:pPr marL="227013" indent="-227013">
              <a:buFont typeface="+mj-lt"/>
              <a:buAutoNum type="arabicPeriod"/>
            </a:pPr>
            <a:r>
              <a:rPr lang="en-US" sz="1600"/>
              <a:t>Devices accessing Partner Center and customers should be managed, secured, and monitored for risk.</a:t>
            </a:r>
          </a:p>
          <a:p>
            <a:pPr marL="227013" indent="-227013">
              <a:buFont typeface="+mj-lt"/>
              <a:buAutoNum type="arabicPeriod"/>
            </a:pPr>
            <a:r>
              <a:rPr lang="en-US" sz="1600"/>
              <a:t>Consider using </a:t>
            </a:r>
            <a:r>
              <a:rPr lang="en-US" sz="1600">
                <a:hlinkClick r:id="rId3"/>
              </a:rPr>
              <a:t>Microsoft Defender for Endpoint</a:t>
            </a:r>
            <a:r>
              <a:rPr lang="en-US" sz="1600"/>
              <a:t>: </a:t>
            </a:r>
          </a:p>
          <a:p>
            <a:pPr marL="520700" lvl="1" indent="-285750">
              <a:buFont typeface="Arial" panose="020B0604020202020204" pitchFamily="34" charset="0"/>
              <a:buChar char="•"/>
            </a:pPr>
            <a:r>
              <a:rPr lang="en-US" sz="1600">
                <a:hlinkClick r:id="rId4"/>
              </a:rPr>
              <a:t>Watch the overview video </a:t>
            </a:r>
            <a:endParaRPr lang="en-US" sz="1600"/>
          </a:p>
          <a:p>
            <a:pPr marL="520700" lvl="1" indent="-285750">
              <a:buFont typeface="Arial" panose="020B0604020202020204" pitchFamily="34" charset="0"/>
              <a:buChar char="•"/>
            </a:pPr>
            <a:r>
              <a:rPr lang="en-US" sz="1600">
                <a:hlinkClick r:id="rId5"/>
              </a:rPr>
              <a:t>Review the documentation </a:t>
            </a:r>
            <a:endParaRPr lang="en-US" sz="1600">
              <a:hlinkClick r:id="rId6"/>
            </a:endParaRPr>
          </a:p>
        </p:txBody>
      </p:sp>
      <p:sp>
        <p:nvSpPr>
          <p:cNvPr id="12" name="Text Placeholder 11">
            <a:extLst>
              <a:ext uri="{FF2B5EF4-FFF2-40B4-BE49-F238E27FC236}">
                <a16:creationId xmlns:a16="http://schemas.microsoft.com/office/drawing/2014/main" id="{1B50B225-C76C-5744-1938-A1010F2440A5}"/>
              </a:ext>
            </a:extLst>
          </p:cNvPr>
          <p:cNvSpPr>
            <a:spLocks noGrp="1"/>
          </p:cNvSpPr>
          <p:nvPr>
            <p:ph type="body" sz="quarter" idx="22"/>
          </p:nvPr>
        </p:nvSpPr>
        <p:spPr>
          <a:xfrm>
            <a:off x="4943871" y="2983792"/>
            <a:ext cx="7061892" cy="615553"/>
          </a:xfrm>
        </p:spPr>
        <p:txBody>
          <a:bodyPr/>
          <a:lstStyle/>
          <a:p>
            <a:r>
              <a:rPr lang="en-US" sz="2000">
                <a:solidFill>
                  <a:srgbClr val="2F2F2F"/>
                </a:solidFill>
              </a:rPr>
              <a:t>Use </a:t>
            </a:r>
            <a:r>
              <a:rPr lang="en-US" sz="2000">
                <a:solidFill>
                  <a:srgbClr val="2F2F2F"/>
                </a:solidFill>
                <a:latin typeface="+mj-lt"/>
              </a:rPr>
              <a:t>Azure AD Conditional Access </a:t>
            </a:r>
            <a:r>
              <a:rPr lang="en-US" sz="2000">
                <a:solidFill>
                  <a:srgbClr val="2F2F2F"/>
                </a:solidFill>
              </a:rPr>
              <a:t>to enforce compliant devices</a:t>
            </a:r>
          </a:p>
        </p:txBody>
      </p:sp>
      <p:sp>
        <p:nvSpPr>
          <p:cNvPr id="16" name="Text Placeholder 15">
            <a:extLst>
              <a:ext uri="{FF2B5EF4-FFF2-40B4-BE49-F238E27FC236}">
                <a16:creationId xmlns:a16="http://schemas.microsoft.com/office/drawing/2014/main" id="{4B0F2947-A6F4-B3D0-5535-9290D0F5DA04}"/>
              </a:ext>
            </a:extLst>
          </p:cNvPr>
          <p:cNvSpPr>
            <a:spLocks noGrp="1"/>
          </p:cNvSpPr>
          <p:nvPr>
            <p:ph type="body" sz="quarter" idx="23"/>
          </p:nvPr>
        </p:nvSpPr>
        <p:spPr>
          <a:xfrm>
            <a:off x="4943871" y="3857897"/>
            <a:ext cx="6985111" cy="837152"/>
          </a:xfrm>
        </p:spPr>
        <p:txBody>
          <a:bodyPr/>
          <a:lstStyle/>
          <a:p>
            <a:pPr marL="342900" indent="-342900">
              <a:buFont typeface="+mj-lt"/>
              <a:buAutoNum type="arabicPeriod"/>
            </a:pPr>
            <a:r>
              <a:rPr lang="en-US" sz="1600">
                <a:hlinkClick r:id="rId7"/>
              </a:rPr>
              <a:t>Conditional Access – Require compliant or hybrid joined devices</a:t>
            </a:r>
            <a:r>
              <a:rPr lang="en-US" sz="1600"/>
              <a:t>.</a:t>
            </a:r>
          </a:p>
          <a:p>
            <a:pPr marL="342900" indent="-342900">
              <a:buFont typeface="+mj-lt"/>
              <a:buAutoNum type="arabicPeriod"/>
            </a:pPr>
            <a:r>
              <a:rPr lang="en-US" sz="1600"/>
              <a:t>Consider a separate endpoint for accounts with customer tenant access.</a:t>
            </a:r>
          </a:p>
          <a:p>
            <a:pPr marL="0" indent="0">
              <a:buNone/>
            </a:pPr>
            <a:endParaRPr lang="en-US" sz="1600"/>
          </a:p>
        </p:txBody>
      </p:sp>
    </p:spTree>
    <p:extLst>
      <p:ext uri="{BB962C8B-B14F-4D97-AF65-F5344CB8AC3E}">
        <p14:creationId xmlns:p14="http://schemas.microsoft.com/office/powerpoint/2010/main" val="3539015708"/>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36114-7639-2C47-9E26-94C45434FDF1}"/>
              </a:ext>
            </a:extLst>
          </p:cNvPr>
          <p:cNvSpPr>
            <a:spLocks noGrp="1"/>
          </p:cNvSpPr>
          <p:nvPr>
            <p:ph type="title"/>
          </p:nvPr>
        </p:nvSpPr>
        <p:spPr>
          <a:xfrm>
            <a:off x="452796" y="2549939"/>
            <a:ext cx="3182027" cy="1062390"/>
          </a:xfrm>
        </p:spPr>
        <p:txBody>
          <a:bodyPr/>
          <a:lstStyle/>
          <a:p>
            <a:r>
              <a:rPr lang="en-US" sz="3200"/>
              <a:t>5. Ongoing monitoring</a:t>
            </a:r>
          </a:p>
        </p:txBody>
      </p:sp>
      <p:sp>
        <p:nvSpPr>
          <p:cNvPr id="4" name="Text Placeholder 3">
            <a:extLst>
              <a:ext uri="{FF2B5EF4-FFF2-40B4-BE49-F238E27FC236}">
                <a16:creationId xmlns:a16="http://schemas.microsoft.com/office/drawing/2014/main" id="{1D2F3B15-9B91-EDBF-8E34-D5666584B108}"/>
              </a:ext>
            </a:extLst>
          </p:cNvPr>
          <p:cNvSpPr>
            <a:spLocks noGrp="1"/>
          </p:cNvSpPr>
          <p:nvPr>
            <p:ph type="body" sz="quarter" idx="14"/>
          </p:nvPr>
        </p:nvSpPr>
        <p:spPr>
          <a:xfrm>
            <a:off x="4943872" y="718472"/>
            <a:ext cx="6479778" cy="307777"/>
          </a:xfrm>
        </p:spPr>
        <p:txBody>
          <a:bodyPr/>
          <a:lstStyle/>
          <a:p>
            <a:r>
              <a:rPr lang="en-US" sz="2000"/>
              <a:t>Fraud detection information and guidance </a:t>
            </a:r>
          </a:p>
        </p:txBody>
      </p:sp>
      <p:sp>
        <p:nvSpPr>
          <p:cNvPr id="8" name="Text Placeholder 7">
            <a:extLst>
              <a:ext uri="{FF2B5EF4-FFF2-40B4-BE49-F238E27FC236}">
                <a16:creationId xmlns:a16="http://schemas.microsoft.com/office/drawing/2014/main" id="{2AF882EA-2BA5-8F47-058A-AA32FA093599}"/>
              </a:ext>
            </a:extLst>
          </p:cNvPr>
          <p:cNvSpPr>
            <a:spLocks noGrp="1"/>
          </p:cNvSpPr>
          <p:nvPr>
            <p:ph type="body" sz="quarter" idx="15"/>
          </p:nvPr>
        </p:nvSpPr>
        <p:spPr>
          <a:xfrm>
            <a:off x="4943871" y="1346405"/>
            <a:ext cx="6600429" cy="1083374"/>
          </a:xfrm>
        </p:spPr>
        <p:txBody>
          <a:bodyPr/>
          <a:lstStyle/>
          <a:p>
            <a:pPr>
              <a:buFont typeface="Arial" panose="020B0604020202020204" pitchFamily="34" charset="0"/>
              <a:buChar char="•"/>
            </a:pPr>
            <a:r>
              <a:rPr lang="en-US" sz="1600">
                <a:hlinkClick r:id="rId3"/>
              </a:rPr>
              <a:t>Azure fraud detection and notification</a:t>
            </a:r>
            <a:endParaRPr lang="en-US" sz="1600"/>
          </a:p>
          <a:p>
            <a:pPr>
              <a:buFont typeface="Arial" panose="020B0604020202020204" pitchFamily="34" charset="0"/>
              <a:buChar char="•"/>
            </a:pPr>
            <a:r>
              <a:rPr lang="en-US" sz="1600">
                <a:hlinkClick r:id="rId4"/>
              </a:rPr>
              <a:t>Managing nonpayment, fraud, or misuse</a:t>
            </a:r>
            <a:endParaRPr lang="en-US" sz="1600"/>
          </a:p>
          <a:p>
            <a:pPr>
              <a:buFont typeface="Arial" panose="020B0604020202020204" pitchFamily="34" charset="0"/>
              <a:buChar char="•"/>
            </a:pPr>
            <a:r>
              <a:rPr lang="en-US" sz="1600">
                <a:hlinkClick r:id="rId5"/>
              </a:rPr>
              <a:t>Prevent unexpected growth in Azure spending due to misconfiguration or malicious activity</a:t>
            </a:r>
            <a:endParaRPr lang="en-US" sz="1600"/>
          </a:p>
        </p:txBody>
      </p:sp>
      <p:sp>
        <p:nvSpPr>
          <p:cNvPr id="12" name="Text Placeholder 11">
            <a:extLst>
              <a:ext uri="{FF2B5EF4-FFF2-40B4-BE49-F238E27FC236}">
                <a16:creationId xmlns:a16="http://schemas.microsoft.com/office/drawing/2014/main" id="{B21DD356-B4AA-EEFE-BFE2-4E21B2994DB3}"/>
              </a:ext>
            </a:extLst>
          </p:cNvPr>
          <p:cNvSpPr>
            <a:spLocks noGrp="1"/>
          </p:cNvSpPr>
          <p:nvPr>
            <p:ph type="body" sz="quarter" idx="18"/>
          </p:nvPr>
        </p:nvSpPr>
        <p:spPr>
          <a:xfrm>
            <a:off x="4943871" y="2749935"/>
            <a:ext cx="6981329" cy="307777"/>
          </a:xfrm>
        </p:spPr>
        <p:txBody>
          <a:bodyPr/>
          <a:lstStyle/>
          <a:p>
            <a:r>
              <a:rPr lang="en-US" sz="2000"/>
              <a:t>Cost management information and guidance </a:t>
            </a:r>
          </a:p>
        </p:txBody>
      </p:sp>
      <p:sp>
        <p:nvSpPr>
          <p:cNvPr id="16" name="Text Placeholder 15">
            <a:extLst>
              <a:ext uri="{FF2B5EF4-FFF2-40B4-BE49-F238E27FC236}">
                <a16:creationId xmlns:a16="http://schemas.microsoft.com/office/drawing/2014/main" id="{FFA0151C-AACA-26EF-82A1-F8B27BB9FBA6}"/>
              </a:ext>
            </a:extLst>
          </p:cNvPr>
          <p:cNvSpPr>
            <a:spLocks noGrp="1"/>
          </p:cNvSpPr>
          <p:nvPr>
            <p:ph type="body" sz="quarter" idx="19"/>
          </p:nvPr>
        </p:nvSpPr>
        <p:spPr>
          <a:xfrm>
            <a:off x="4943871" y="3377868"/>
            <a:ext cx="6659767" cy="1132618"/>
          </a:xfrm>
        </p:spPr>
        <p:txBody>
          <a:bodyPr/>
          <a:lstStyle/>
          <a:p>
            <a:pPr>
              <a:buFont typeface="Arial" panose="020B0604020202020204" pitchFamily="34" charset="0"/>
              <a:buChar char="•"/>
            </a:pPr>
            <a:r>
              <a:rPr lang="en-US" sz="1600">
                <a:hlinkClick r:id="rId6"/>
              </a:rPr>
              <a:t>Cost Management + Billing – Microsoft Cost Management</a:t>
            </a:r>
            <a:endParaRPr lang="en-US" sz="1600"/>
          </a:p>
          <a:p>
            <a:pPr>
              <a:buFont typeface="Arial" panose="020B0604020202020204" pitchFamily="34" charset="0"/>
              <a:buChar char="•"/>
            </a:pPr>
            <a:r>
              <a:rPr lang="en-US" sz="1600">
                <a:hlinkClick r:id="rId7"/>
              </a:rPr>
              <a:t>Get started with Cost Management for partners</a:t>
            </a:r>
            <a:endParaRPr lang="en-US" sz="1600"/>
          </a:p>
          <a:p>
            <a:pPr>
              <a:buFont typeface="Arial" panose="020B0604020202020204" pitchFamily="34" charset="0"/>
              <a:buChar char="•"/>
            </a:pPr>
            <a:r>
              <a:rPr lang="en-US" sz="1600">
                <a:hlinkClick r:id="rId8"/>
              </a:rPr>
              <a:t>Set an Azure spending budget for customers</a:t>
            </a:r>
            <a:endParaRPr lang="en-US" sz="1600"/>
          </a:p>
          <a:p>
            <a:pPr>
              <a:buFont typeface="Arial" panose="020B0604020202020204" pitchFamily="34" charset="0"/>
              <a:buChar char="•"/>
            </a:pPr>
            <a:r>
              <a:rPr lang="en-US" sz="1600">
                <a:hlinkClick r:id="rId9"/>
              </a:rPr>
              <a:t>Monitor usage and spending with cost alerts in Cost Management</a:t>
            </a:r>
            <a:endParaRPr lang="en-US" sz="1600"/>
          </a:p>
        </p:txBody>
      </p:sp>
      <p:sp>
        <p:nvSpPr>
          <p:cNvPr id="18" name="Text Placeholder 17">
            <a:extLst>
              <a:ext uri="{FF2B5EF4-FFF2-40B4-BE49-F238E27FC236}">
                <a16:creationId xmlns:a16="http://schemas.microsoft.com/office/drawing/2014/main" id="{55053FA2-28E1-8AA8-9590-CEA891ED16CD}"/>
              </a:ext>
            </a:extLst>
          </p:cNvPr>
          <p:cNvSpPr>
            <a:spLocks noGrp="1"/>
          </p:cNvSpPr>
          <p:nvPr>
            <p:ph type="body" sz="quarter" idx="22"/>
          </p:nvPr>
        </p:nvSpPr>
        <p:spPr>
          <a:xfrm>
            <a:off x="4943871" y="4830642"/>
            <a:ext cx="6002703" cy="307777"/>
          </a:xfrm>
        </p:spPr>
        <p:txBody>
          <a:bodyPr vert="horz" wrap="square" lIns="0" tIns="0" rIns="0" bIns="0" rtlCol="0">
            <a:spAutoFit/>
          </a:bodyPr>
          <a:lstStyle/>
          <a:p>
            <a:r>
              <a:rPr lang="en-US" sz="2000"/>
              <a:t>Identity protection information and guidance </a:t>
            </a:r>
          </a:p>
        </p:txBody>
      </p:sp>
      <p:sp>
        <p:nvSpPr>
          <p:cNvPr id="20" name="Text Placeholder 19">
            <a:extLst>
              <a:ext uri="{FF2B5EF4-FFF2-40B4-BE49-F238E27FC236}">
                <a16:creationId xmlns:a16="http://schemas.microsoft.com/office/drawing/2014/main" id="{17F1AAB5-31B0-6201-6CC8-3762976CC7DF}"/>
              </a:ext>
            </a:extLst>
          </p:cNvPr>
          <p:cNvSpPr>
            <a:spLocks noGrp="1"/>
          </p:cNvSpPr>
          <p:nvPr>
            <p:ph type="body" sz="quarter" idx="23"/>
          </p:nvPr>
        </p:nvSpPr>
        <p:spPr>
          <a:xfrm>
            <a:off x="4943871" y="5458575"/>
            <a:ext cx="6314580" cy="541687"/>
          </a:xfrm>
        </p:spPr>
        <p:txBody>
          <a:bodyPr/>
          <a:lstStyle/>
          <a:p>
            <a:pPr>
              <a:buFont typeface="Arial" panose="020B0604020202020204" pitchFamily="34" charset="0"/>
              <a:buChar char="•"/>
            </a:pPr>
            <a:r>
              <a:rPr lang="en-US" sz="1600">
                <a:hlinkClick r:id="rId10"/>
              </a:rPr>
              <a:t>Azure Active Directory Identity Protection notifications</a:t>
            </a:r>
            <a:endParaRPr lang="en-US" sz="1600"/>
          </a:p>
          <a:p>
            <a:pPr>
              <a:buFont typeface="Arial" panose="020B0604020202020204" pitchFamily="34" charset="0"/>
              <a:buChar char="•"/>
            </a:pPr>
            <a:r>
              <a:rPr lang="en-US" sz="1600">
                <a:hlinkClick r:id="rId11"/>
              </a:rPr>
              <a:t>Gain insights with customer activity logs</a:t>
            </a:r>
            <a:endParaRPr lang="en-US" sz="1600"/>
          </a:p>
        </p:txBody>
      </p:sp>
      <mc:AlternateContent xmlns:mc="http://schemas.openxmlformats.org/markup-compatibility/2006" xmlns:p14="http://schemas.microsoft.com/office/powerpoint/2010/main">
        <mc:Choice Requires="p14">
          <p:contentPart p14:bwMode="auto" r:id="rId12">
            <p14:nvContentPartPr>
              <p14:cNvPr id="3" name="Ink 2">
                <a:extLst>
                  <a:ext uri="{FF2B5EF4-FFF2-40B4-BE49-F238E27FC236}">
                    <a16:creationId xmlns:a16="http://schemas.microsoft.com/office/drawing/2014/main" id="{4CEC37E8-6AAA-80BE-67D5-9999E2C8EAA3}"/>
                  </a:ext>
                </a:extLst>
              </p14:cNvPr>
              <p14:cNvContentPartPr/>
              <p14:nvPr/>
            </p14:nvContentPartPr>
            <p14:xfrm>
              <a:off x="4867735" y="1114527"/>
              <a:ext cx="4212720" cy="666720"/>
            </p14:xfrm>
          </p:contentPart>
        </mc:Choice>
        <mc:Fallback xmlns="">
          <p:pic>
            <p:nvPicPr>
              <p:cNvPr id="3" name="Ink 2">
                <a:extLst>
                  <a:ext uri="{FF2B5EF4-FFF2-40B4-BE49-F238E27FC236}">
                    <a16:creationId xmlns:a16="http://schemas.microsoft.com/office/drawing/2014/main" id="{4CEC37E8-6AAA-80BE-67D5-9999E2C8EAA3}"/>
                  </a:ext>
                </a:extLst>
              </p:cNvPr>
              <p:cNvPicPr/>
              <p:nvPr/>
            </p:nvPicPr>
            <p:blipFill>
              <a:blip r:embed="rId13"/>
              <a:stretch>
                <a:fillRect/>
              </a:stretch>
            </p:blipFill>
            <p:spPr>
              <a:xfrm>
                <a:off x="4858735" y="1105522"/>
                <a:ext cx="4230360" cy="684370"/>
              </a:xfrm>
              <a:prstGeom prst="rect">
                <a:avLst/>
              </a:prstGeom>
            </p:spPr>
          </p:pic>
        </mc:Fallback>
      </mc:AlternateContent>
    </p:spTree>
    <p:extLst>
      <p:ext uri="{BB962C8B-B14F-4D97-AF65-F5344CB8AC3E}">
        <p14:creationId xmlns:p14="http://schemas.microsoft.com/office/powerpoint/2010/main" val="4046931066"/>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3CAB-BD1B-3EB9-28C4-B30A38D14E8E}"/>
              </a:ext>
            </a:extLst>
          </p:cNvPr>
          <p:cNvSpPr>
            <a:spLocks noGrp="1"/>
          </p:cNvSpPr>
          <p:nvPr>
            <p:ph type="title"/>
          </p:nvPr>
        </p:nvSpPr>
        <p:spPr/>
        <p:txBody>
          <a:bodyPr/>
          <a:lstStyle/>
          <a:p>
            <a:r>
              <a:rPr lang="en-US"/>
              <a:t>Recent Microsoft updates on the security side</a:t>
            </a:r>
            <a:endParaRPr lang="de-AT"/>
          </a:p>
        </p:txBody>
      </p:sp>
      <p:sp>
        <p:nvSpPr>
          <p:cNvPr id="6" name="Text Placeholder 5">
            <a:extLst>
              <a:ext uri="{FF2B5EF4-FFF2-40B4-BE49-F238E27FC236}">
                <a16:creationId xmlns:a16="http://schemas.microsoft.com/office/drawing/2014/main" id="{8E622392-957B-4E0B-D8DF-8DD349973B71}"/>
              </a:ext>
            </a:extLst>
          </p:cNvPr>
          <p:cNvSpPr>
            <a:spLocks noGrp="1"/>
          </p:cNvSpPr>
          <p:nvPr>
            <p:ph type="body" sz="quarter" idx="15"/>
          </p:nvPr>
        </p:nvSpPr>
        <p:spPr>
          <a:xfrm>
            <a:off x="4835806" y="311472"/>
            <a:ext cx="6822794" cy="6161687"/>
          </a:xfrm>
        </p:spPr>
        <p:txBody>
          <a:bodyPr/>
          <a:lstStyle/>
          <a:p>
            <a:pPr algn="l"/>
            <a:r>
              <a:rPr lang="en-US" b="1" i="0">
                <a:solidFill>
                  <a:srgbClr val="242424"/>
                </a:solidFill>
                <a:effectLst/>
                <a:latin typeface="Segoe UI" panose="020B0502040204020203" pitchFamily="34" charset="0"/>
              </a:rPr>
              <a:t>Available Now</a:t>
            </a:r>
          </a:p>
          <a:p>
            <a:pPr algn="l"/>
            <a:r>
              <a:rPr lang="en-US" b="1" i="0">
                <a:solidFill>
                  <a:srgbClr val="242424"/>
                </a:solidFill>
                <a:effectLst/>
                <a:latin typeface="Segoe UI" panose="020B0502040204020203" pitchFamily="34" charset="0"/>
              </a:rPr>
              <a:t>Azure subscription quota defaults have been lowered </a:t>
            </a:r>
            <a:r>
              <a:rPr lang="en-US" b="0" i="0">
                <a:solidFill>
                  <a:srgbClr val="242424"/>
                </a:solidFill>
                <a:effectLst/>
                <a:latin typeface="Segoe UI" panose="020B0502040204020203" pitchFamily="34" charset="0"/>
              </a:rPr>
              <a:t>to align with current quota usage. Partners are able to </a:t>
            </a:r>
            <a:r>
              <a:rPr lang="en-US" b="1">
                <a:solidFill>
                  <a:srgbClr val="242424"/>
                </a:solidFill>
                <a:latin typeface="Segoe UI" panose="020B0502040204020203" pitchFamily="34" charset="0"/>
              </a:rPr>
              <a:t>cancel Azure subscriptions immediately</a:t>
            </a:r>
            <a:r>
              <a:rPr lang="en-US" b="0" i="0">
                <a:solidFill>
                  <a:srgbClr val="242424"/>
                </a:solidFill>
                <a:effectLst/>
                <a:latin typeface="Segoe UI" panose="020B0502040204020203" pitchFamily="34" charset="0"/>
              </a:rPr>
              <a:t>. More details can be found in the </a:t>
            </a:r>
            <a:r>
              <a:rPr lang="en-US" b="0" i="0" u="sng">
                <a:solidFill>
                  <a:srgbClr val="004E8C"/>
                </a:solidFill>
                <a:effectLst/>
                <a:latin typeface="Segoe UI" panose="020B0502040204020203" pitchFamily="34" charset="0"/>
                <a:hlinkClick r:id="rId2"/>
              </a:rPr>
              <a:t>December announcement.</a:t>
            </a:r>
            <a:r>
              <a:rPr lang="en-US" b="0" i="0">
                <a:solidFill>
                  <a:srgbClr val="242424"/>
                </a:solidFill>
                <a:effectLst/>
                <a:latin typeface="Segoe UI" panose="020B0502040204020203" pitchFamily="34" charset="0"/>
              </a:rPr>
              <a:t> </a:t>
            </a:r>
          </a:p>
          <a:p>
            <a:pPr marL="0" indent="0" algn="l">
              <a:buNone/>
            </a:pPr>
            <a:br>
              <a:rPr lang="en-US" b="0" i="0">
                <a:solidFill>
                  <a:srgbClr val="242424"/>
                </a:solidFill>
                <a:effectLst/>
                <a:latin typeface="Segoe UI" panose="020B0502040204020203" pitchFamily="34" charset="0"/>
              </a:rPr>
            </a:br>
            <a:endParaRPr lang="en-US" b="0" i="0">
              <a:solidFill>
                <a:srgbClr val="242424"/>
              </a:solidFill>
              <a:effectLst/>
              <a:latin typeface="Segoe UI" panose="020B0502040204020203" pitchFamily="34" charset="0"/>
            </a:endParaRPr>
          </a:p>
          <a:p>
            <a:pPr algn="l"/>
            <a:r>
              <a:rPr lang="en-US" b="1" i="0">
                <a:solidFill>
                  <a:srgbClr val="242424"/>
                </a:solidFill>
                <a:effectLst/>
                <a:latin typeface="Segoe UI" panose="020B0502040204020203" pitchFamily="34" charset="0"/>
              </a:rPr>
              <a:t>On January 9, 2023, Microsoft enhanced the capabilities of detecting and notifying Azure fraud alerts.</a:t>
            </a:r>
            <a:endParaRPr lang="en-US" b="0" i="0">
              <a:solidFill>
                <a:srgbClr val="242424"/>
              </a:solidFill>
              <a:effectLst/>
              <a:latin typeface="Segoe UI" panose="020B0502040204020203" pitchFamily="34" charset="0"/>
            </a:endParaRPr>
          </a:p>
          <a:p>
            <a:pPr algn="l">
              <a:buFont typeface="Arial" panose="020B0604020202020204" pitchFamily="34" charset="0"/>
              <a:buChar char="•"/>
            </a:pPr>
            <a:r>
              <a:rPr lang="en-US" b="0" i="0">
                <a:solidFill>
                  <a:srgbClr val="242424"/>
                </a:solidFill>
                <a:effectLst/>
                <a:latin typeface="Segoe UI" panose="020B0502040204020203" pitchFamily="34" charset="0"/>
              </a:rPr>
              <a:t>Partners will be able to register a new webhook “azure-fraud-event-detected" </a:t>
            </a:r>
            <a:r>
              <a:rPr lang="en-US" b="0" i="0" u="sng">
                <a:solidFill>
                  <a:srgbClr val="004E8C"/>
                </a:solidFill>
                <a:effectLst/>
                <a:latin typeface="Segoe UI" panose="020B0502040204020203" pitchFamily="34" charset="0"/>
                <a:hlinkClick r:id="rId3"/>
              </a:rPr>
              <a:t>Partner Center webhooks - Partner Center | Microsoft Learn.</a:t>
            </a:r>
            <a:endParaRPr lang="en-US" b="0" i="0">
              <a:solidFill>
                <a:srgbClr val="242424"/>
              </a:solidFill>
              <a:effectLst/>
              <a:latin typeface="Segoe UI" panose="020B0502040204020203" pitchFamily="34" charset="0"/>
            </a:endParaRPr>
          </a:p>
          <a:p>
            <a:pPr algn="l">
              <a:buFont typeface="Arial" panose="020B0604020202020204" pitchFamily="34" charset="0"/>
              <a:buChar char="•"/>
            </a:pPr>
            <a:r>
              <a:rPr lang="en-US" b="0" i="0">
                <a:solidFill>
                  <a:srgbClr val="242424"/>
                </a:solidFill>
                <a:effectLst/>
                <a:latin typeface="Segoe UI" panose="020B0502040204020203" pitchFamily="34" charset="0"/>
              </a:rPr>
              <a:t>The Partner Center Webhook APIs allow partners to register for resource change events.</a:t>
            </a:r>
          </a:p>
          <a:p>
            <a:pPr algn="l">
              <a:buFont typeface="Arial" panose="020B0604020202020204" pitchFamily="34" charset="0"/>
              <a:buChar char="•"/>
            </a:pPr>
            <a:r>
              <a:rPr lang="en-US" b="0" i="0">
                <a:solidFill>
                  <a:srgbClr val="242424"/>
                </a:solidFill>
                <a:effectLst/>
                <a:latin typeface="Segoe UI" panose="020B0502040204020203" pitchFamily="34" charset="0"/>
              </a:rPr>
              <a:t>These events are delivered in the form of HTTP POSTs to the partner's registered URL.</a:t>
            </a:r>
          </a:p>
          <a:p>
            <a:pPr algn="l">
              <a:buFont typeface="Arial" panose="020B0604020202020204" pitchFamily="34" charset="0"/>
              <a:buChar char="•"/>
            </a:pPr>
            <a:r>
              <a:rPr lang="en-US" b="0" i="0">
                <a:solidFill>
                  <a:srgbClr val="242424"/>
                </a:solidFill>
                <a:effectLst/>
                <a:latin typeface="Segoe UI" panose="020B0502040204020203" pitchFamily="34" charset="0"/>
              </a:rPr>
              <a:t>To receive an event from Partner Center, partners will host a callback where Partner Center can POST the resource change event.</a:t>
            </a:r>
          </a:p>
          <a:p>
            <a:pPr algn="l">
              <a:buFont typeface="Arial" panose="020B0604020202020204" pitchFamily="34" charset="0"/>
              <a:buChar char="•"/>
            </a:pPr>
            <a:r>
              <a:rPr lang="en-US" b="0" i="0">
                <a:solidFill>
                  <a:srgbClr val="242424"/>
                </a:solidFill>
                <a:effectLst/>
                <a:latin typeface="Segoe UI" panose="020B0502040204020203" pitchFamily="34" charset="0"/>
              </a:rPr>
              <a:t>The event will be digitally signed so that the partner can verify that it was sent from Partner Center.  </a:t>
            </a:r>
          </a:p>
          <a:p>
            <a:pPr marL="0" indent="0" algn="l">
              <a:buNone/>
            </a:pPr>
            <a:br>
              <a:rPr lang="en-US" b="0" i="0">
                <a:solidFill>
                  <a:srgbClr val="242424"/>
                </a:solidFill>
                <a:effectLst/>
                <a:latin typeface="Segoe UI" panose="020B0502040204020203" pitchFamily="34" charset="0"/>
              </a:rPr>
            </a:br>
            <a:endParaRPr lang="en-US" b="0" i="0">
              <a:solidFill>
                <a:srgbClr val="242424"/>
              </a:solidFill>
              <a:effectLst/>
              <a:latin typeface="Segoe UI" panose="020B0502040204020203" pitchFamily="34" charset="0"/>
            </a:endParaRPr>
          </a:p>
          <a:p>
            <a:pPr algn="l"/>
            <a:r>
              <a:rPr lang="en-US" b="1" i="0">
                <a:solidFill>
                  <a:srgbClr val="242424"/>
                </a:solidFill>
                <a:effectLst/>
                <a:latin typeface="Segoe UI" panose="020B0502040204020203" pitchFamily="34" charset="0"/>
              </a:rPr>
              <a:t>Partners will now be able to see the Azure fraud events in the activity logs.</a:t>
            </a:r>
            <a:endParaRPr lang="en-US" b="0" i="0">
              <a:solidFill>
                <a:srgbClr val="242424"/>
              </a:solidFill>
              <a:effectLst/>
              <a:latin typeface="Segoe UI" panose="020B0502040204020203" pitchFamily="34" charset="0"/>
            </a:endParaRPr>
          </a:p>
          <a:p>
            <a:pPr algn="l">
              <a:buFont typeface="Arial" panose="020B0604020202020204" pitchFamily="34" charset="0"/>
              <a:buChar char="•"/>
            </a:pPr>
            <a:r>
              <a:rPr lang="en-US" b="0" i="0">
                <a:solidFill>
                  <a:srgbClr val="242424"/>
                </a:solidFill>
                <a:effectLst/>
                <a:latin typeface="Segoe UI" panose="020B0502040204020203" pitchFamily="34" charset="0"/>
              </a:rPr>
              <a:t>Partners can sign in to </a:t>
            </a:r>
            <a:r>
              <a:rPr lang="en-US" b="0" i="0" u="sng">
                <a:solidFill>
                  <a:srgbClr val="004E8C"/>
                </a:solidFill>
                <a:effectLst/>
                <a:latin typeface="Segoe UI" panose="020B0502040204020203" pitchFamily="34" charset="0"/>
                <a:hlinkClick r:id="rId4"/>
              </a:rPr>
              <a:t>Partner Center</a:t>
            </a:r>
            <a:r>
              <a:rPr lang="en-US" b="0" i="0">
                <a:solidFill>
                  <a:srgbClr val="242424"/>
                </a:solidFill>
                <a:effectLst/>
                <a:latin typeface="Segoe UI" panose="020B0502040204020203" pitchFamily="34" charset="0"/>
              </a:rPr>
              <a:t> and select the settings (gear) icon at top right corner and select Account settings.</a:t>
            </a:r>
          </a:p>
          <a:p>
            <a:pPr algn="l">
              <a:buFont typeface="Arial" panose="020B0604020202020204" pitchFamily="34" charset="0"/>
              <a:buChar char="•"/>
            </a:pPr>
            <a:r>
              <a:rPr lang="en-US" b="0" i="0">
                <a:solidFill>
                  <a:srgbClr val="242424"/>
                </a:solidFill>
                <a:effectLst/>
                <a:latin typeface="Segoe UI" panose="020B0502040204020203" pitchFamily="34" charset="0"/>
              </a:rPr>
              <a:t>They then can navigate to the Activity log and select an operation type: Azure Fraud Event Detected.</a:t>
            </a:r>
          </a:p>
          <a:p>
            <a:pPr algn="l">
              <a:buFont typeface="Arial" panose="020B0604020202020204" pitchFamily="34" charset="0"/>
              <a:buChar char="•"/>
            </a:pPr>
            <a:r>
              <a:rPr lang="en-US" b="0" i="0">
                <a:solidFill>
                  <a:srgbClr val="242424"/>
                </a:solidFill>
                <a:effectLst/>
                <a:latin typeface="Segoe UI" panose="020B0502040204020203" pitchFamily="34" charset="0"/>
              </a:rPr>
              <a:t>There, partners will be able to see the recent azure fraud alerts that are impacted.  </a:t>
            </a:r>
          </a:p>
        </p:txBody>
      </p:sp>
    </p:spTree>
    <p:extLst>
      <p:ext uri="{BB962C8B-B14F-4D97-AF65-F5344CB8AC3E}">
        <p14:creationId xmlns:p14="http://schemas.microsoft.com/office/powerpoint/2010/main" val="231717080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07BB4A4-3007-A03E-A301-C299A878341E}"/>
              </a:ext>
              <a:ext uri="{C183D7F6-B498-43B3-948B-1728B52AA6E4}">
                <adec:decorative xmlns:adec="http://schemas.microsoft.com/office/drawing/2017/decorative" val="1"/>
              </a:ext>
            </a:extLst>
          </p:cNvPr>
          <p:cNvGrpSpPr/>
          <p:nvPr/>
        </p:nvGrpSpPr>
        <p:grpSpPr>
          <a:xfrm>
            <a:off x="588263" y="1473200"/>
            <a:ext cx="11018520" cy="4445000"/>
            <a:chOff x="588263" y="1473200"/>
            <a:chExt cx="11018520" cy="4445000"/>
          </a:xfrm>
        </p:grpSpPr>
        <p:sp>
          <p:nvSpPr>
            <p:cNvPr id="10" name="Rectangle 9">
              <a:extLst>
                <a:ext uri="{FF2B5EF4-FFF2-40B4-BE49-F238E27FC236}">
                  <a16:creationId xmlns:a16="http://schemas.microsoft.com/office/drawing/2014/main" id="{C5C65BCD-CC9C-DA0B-F1BD-5750F2B578EC}"/>
                </a:ext>
                <a:ext uri="{C183D7F6-B498-43B3-948B-1728B52AA6E4}">
                  <adec:decorative xmlns:adec="http://schemas.microsoft.com/office/drawing/2017/decorative" val="1"/>
                </a:ext>
              </a:extLst>
            </p:cNvPr>
            <p:cNvSpPr/>
            <p:nvPr/>
          </p:nvSpPr>
          <p:spPr bwMode="auto">
            <a:xfrm>
              <a:off x="588263" y="1473200"/>
              <a:ext cx="11018520" cy="4445000"/>
            </a:xfrm>
            <a:prstGeom prst="rect">
              <a:avLst/>
            </a:prstGeom>
            <a:noFill/>
            <a:ln w="63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IN" sz="2000" b="0" i="0" u="none" strike="noStrike" kern="1200" cap="none" spc="0" normalizeH="0" baseline="0" noProof="0" err="1">
                <a:ln>
                  <a:noFill/>
                </a:ln>
                <a:solidFill>
                  <a:srgbClr val="FFFFFF"/>
                </a:solidFill>
                <a:effectLst/>
                <a:uLnTx/>
                <a:uFillTx/>
                <a:latin typeface="Segoe UI"/>
                <a:ea typeface="Segoe UI" pitchFamily="34" charset="0"/>
                <a:cs typeface="Segoe UI" pitchFamily="34" charset="0"/>
              </a:endParaRPr>
            </a:p>
          </p:txBody>
        </p:sp>
        <p:sp>
          <p:nvSpPr>
            <p:cNvPr id="15" name="Oval 14">
              <a:extLst>
                <a:ext uri="{FF2B5EF4-FFF2-40B4-BE49-F238E27FC236}">
                  <a16:creationId xmlns:a16="http://schemas.microsoft.com/office/drawing/2014/main" id="{7132730D-FBD5-17CB-4791-53C05A84FA11}"/>
                </a:ext>
                <a:ext uri="{C183D7F6-B498-43B3-948B-1728B52AA6E4}">
                  <adec:decorative xmlns:adec="http://schemas.microsoft.com/office/drawing/2017/decorative" val="1"/>
                </a:ext>
              </a:extLst>
            </p:cNvPr>
            <p:cNvSpPr/>
            <p:nvPr/>
          </p:nvSpPr>
          <p:spPr bwMode="auto">
            <a:xfrm>
              <a:off x="890621" y="4884710"/>
              <a:ext cx="640080" cy="640080"/>
            </a:xfrm>
            <a:prstGeom prst="ellipse">
              <a:avLst/>
            </a:prstGeom>
            <a:solidFill>
              <a:schemeClr val="accent1"/>
            </a:solidFill>
            <a:ln w="28575">
              <a:noFill/>
              <a:headEnd type="none" w="med" len="med"/>
              <a:tailEnd type="none" w="med" len="med"/>
            </a:ln>
            <a:effectLst>
              <a:outerShdw blurRad="63500" algn="ctr" rotWithShape="0">
                <a:prstClr val="black">
                  <a:alpha val="1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763" b="0" i="0" u="none" strike="noStrike" kern="1200" cap="none" spc="0" normalizeH="0" baseline="0" noProof="0">
                <a:ln>
                  <a:noFill/>
                </a:ln>
                <a:solidFill>
                  <a:srgbClr val="FFFFFF"/>
                </a:solidFill>
                <a:effectLst/>
                <a:uLnTx/>
                <a:uFillTx/>
                <a:latin typeface="Segoe UI"/>
                <a:ea typeface="+mn-ea"/>
                <a:cs typeface="+mn-cs"/>
              </a:endParaRPr>
            </a:p>
          </p:txBody>
        </p:sp>
        <p:sp>
          <p:nvSpPr>
            <p:cNvPr id="44" name="pencil">
              <a:extLst>
                <a:ext uri="{FF2B5EF4-FFF2-40B4-BE49-F238E27FC236}">
                  <a16:creationId xmlns:a16="http://schemas.microsoft.com/office/drawing/2014/main" id="{3D3C2DD1-F74D-4BEB-13A7-33A30B3FF1B2}"/>
                </a:ext>
                <a:ext uri="{C183D7F6-B498-43B3-948B-1728B52AA6E4}">
                  <adec:decorative xmlns:adec="http://schemas.microsoft.com/office/drawing/2017/decorative" val="1"/>
                </a:ext>
              </a:extLst>
            </p:cNvPr>
            <p:cNvSpPr>
              <a:spLocks noEditPoints="1"/>
            </p:cNvSpPr>
            <p:nvPr/>
          </p:nvSpPr>
          <p:spPr bwMode="auto">
            <a:xfrm>
              <a:off x="1095744" y="5089833"/>
              <a:ext cx="229834" cy="229834"/>
            </a:xfrm>
            <a:custGeom>
              <a:avLst/>
              <a:gdLst>
                <a:gd name="T0" fmla="*/ 94 w 334"/>
                <a:gd name="T1" fmla="*/ 310 h 335"/>
                <a:gd name="T2" fmla="*/ 0 w 334"/>
                <a:gd name="T3" fmla="*/ 335 h 335"/>
                <a:gd name="T4" fmla="*/ 24 w 334"/>
                <a:gd name="T5" fmla="*/ 243 h 335"/>
                <a:gd name="T6" fmla="*/ 249 w 334"/>
                <a:gd name="T7" fmla="*/ 18 h 335"/>
                <a:gd name="T8" fmla="*/ 316 w 334"/>
                <a:gd name="T9" fmla="*/ 18 h 335"/>
                <a:gd name="T10" fmla="*/ 316 w 334"/>
                <a:gd name="T11" fmla="*/ 85 h 335"/>
                <a:gd name="T12" fmla="*/ 94 w 334"/>
                <a:gd name="T13" fmla="*/ 310 h 335"/>
                <a:gd name="T14" fmla="*/ 232 w 334"/>
                <a:gd name="T15" fmla="*/ 35 h 335"/>
                <a:gd name="T16" fmla="*/ 300 w 334"/>
                <a:gd name="T17" fmla="*/ 102 h 335"/>
                <a:gd name="T18" fmla="*/ 94 w 334"/>
                <a:gd name="T19" fmla="*/ 310 h 335"/>
                <a:gd name="T20" fmla="*/ 74 w 334"/>
                <a:gd name="T21" fmla="*/ 260 h 335"/>
                <a:gd name="T22" fmla="*/ 24 w 334"/>
                <a:gd name="T23" fmla="*/ 243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4" h="335">
                  <a:moveTo>
                    <a:pt x="94" y="310"/>
                  </a:moveTo>
                  <a:cubicBezTo>
                    <a:pt x="0" y="335"/>
                    <a:pt x="0" y="335"/>
                    <a:pt x="0" y="335"/>
                  </a:cubicBezTo>
                  <a:cubicBezTo>
                    <a:pt x="24" y="243"/>
                    <a:pt x="24" y="243"/>
                    <a:pt x="24" y="243"/>
                  </a:cubicBezTo>
                  <a:cubicBezTo>
                    <a:pt x="249" y="18"/>
                    <a:pt x="249" y="18"/>
                    <a:pt x="249" y="18"/>
                  </a:cubicBezTo>
                  <a:cubicBezTo>
                    <a:pt x="268" y="0"/>
                    <a:pt x="298" y="0"/>
                    <a:pt x="316" y="18"/>
                  </a:cubicBezTo>
                  <a:cubicBezTo>
                    <a:pt x="334" y="36"/>
                    <a:pt x="334" y="66"/>
                    <a:pt x="316" y="85"/>
                  </a:cubicBezTo>
                  <a:lnTo>
                    <a:pt x="94" y="310"/>
                  </a:lnTo>
                  <a:close/>
                  <a:moveTo>
                    <a:pt x="232" y="35"/>
                  </a:moveTo>
                  <a:cubicBezTo>
                    <a:pt x="300" y="102"/>
                    <a:pt x="300" y="102"/>
                    <a:pt x="300" y="102"/>
                  </a:cubicBezTo>
                  <a:moveTo>
                    <a:pt x="94" y="310"/>
                  </a:moveTo>
                  <a:cubicBezTo>
                    <a:pt x="94" y="310"/>
                    <a:pt x="98" y="287"/>
                    <a:pt x="74" y="260"/>
                  </a:cubicBezTo>
                  <a:cubicBezTo>
                    <a:pt x="50" y="233"/>
                    <a:pt x="24" y="243"/>
                    <a:pt x="24" y="243"/>
                  </a:cubicBezTo>
                </a:path>
              </a:pathLst>
            </a:custGeom>
            <a:noFill/>
            <a:ln w="6350" cap="sq">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1763"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sp>
          <p:nvSpPr>
            <p:cNvPr id="22" name="Oval 21">
              <a:extLst>
                <a:ext uri="{FF2B5EF4-FFF2-40B4-BE49-F238E27FC236}">
                  <a16:creationId xmlns:a16="http://schemas.microsoft.com/office/drawing/2014/main" id="{B5F97082-6DBF-C082-C1AB-C1E07714A192}"/>
                </a:ext>
                <a:ext uri="{C183D7F6-B498-43B3-948B-1728B52AA6E4}">
                  <adec:decorative xmlns:adec="http://schemas.microsoft.com/office/drawing/2017/decorative" val="1"/>
                </a:ext>
              </a:extLst>
            </p:cNvPr>
            <p:cNvSpPr/>
            <p:nvPr/>
          </p:nvSpPr>
          <p:spPr bwMode="auto">
            <a:xfrm>
              <a:off x="890621" y="3375660"/>
              <a:ext cx="640080" cy="640080"/>
            </a:xfrm>
            <a:prstGeom prst="ellipse">
              <a:avLst/>
            </a:prstGeom>
            <a:solidFill>
              <a:schemeClr val="accent1"/>
            </a:solidFill>
            <a:ln w="28575">
              <a:noFill/>
              <a:headEnd type="none" w="med" len="med"/>
              <a:tailEnd type="none" w="med" len="med"/>
            </a:ln>
            <a:effectLst>
              <a:outerShdw blurRad="63500" algn="ctr" rotWithShape="0">
                <a:prstClr val="black">
                  <a:alpha val="1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763" b="0" i="0" u="none" strike="noStrike" kern="1200" cap="none" spc="0" normalizeH="0" baseline="0" noProof="0">
                <a:ln>
                  <a:noFill/>
                </a:ln>
                <a:solidFill>
                  <a:srgbClr val="FFFFFF"/>
                </a:solidFill>
                <a:effectLst/>
                <a:uLnTx/>
                <a:uFillTx/>
                <a:latin typeface="Segoe UI"/>
                <a:ea typeface="+mn-ea"/>
                <a:cs typeface="+mn-cs"/>
              </a:endParaRPr>
            </a:p>
          </p:txBody>
        </p:sp>
        <p:sp>
          <p:nvSpPr>
            <p:cNvPr id="23" name="Commitments_EC4D">
              <a:extLst>
                <a:ext uri="{FF2B5EF4-FFF2-40B4-BE49-F238E27FC236}">
                  <a16:creationId xmlns:a16="http://schemas.microsoft.com/office/drawing/2014/main" id="{CF6D6BA3-B6F9-9E75-302E-E2BC55291645}"/>
                </a:ext>
                <a:ext uri="{C183D7F6-B498-43B3-948B-1728B52AA6E4}">
                  <adec:decorative xmlns:adec="http://schemas.microsoft.com/office/drawing/2017/decorative" val="1"/>
                </a:ext>
              </a:extLst>
            </p:cNvPr>
            <p:cNvSpPr>
              <a:spLocks noChangeAspect="1" noEditPoints="1"/>
            </p:cNvSpPr>
            <p:nvPr/>
          </p:nvSpPr>
          <p:spPr bwMode="auto">
            <a:xfrm>
              <a:off x="1057778" y="3552353"/>
              <a:ext cx="305766" cy="286694"/>
            </a:xfrm>
            <a:custGeom>
              <a:avLst/>
              <a:gdLst>
                <a:gd name="T0" fmla="*/ 56 w 3762"/>
                <a:gd name="T1" fmla="*/ 1280 h 3526"/>
                <a:gd name="T2" fmla="*/ 1246 w 3762"/>
                <a:gd name="T3" fmla="*/ 30 h 3526"/>
                <a:gd name="T4" fmla="*/ 1589 w 3762"/>
                <a:gd name="T5" fmla="*/ 313 h 3526"/>
                <a:gd name="T6" fmla="*/ 104 w 3762"/>
                <a:gd name="T7" fmla="*/ 2297 h 3526"/>
                <a:gd name="T8" fmla="*/ 698 w 3762"/>
                <a:gd name="T9" fmla="*/ 2078 h 3526"/>
                <a:gd name="T10" fmla="*/ 323 w 3762"/>
                <a:gd name="T11" fmla="*/ 1703 h 3526"/>
                <a:gd name="T12" fmla="*/ 2479 w 3762"/>
                <a:gd name="T13" fmla="*/ 2578 h 3526"/>
                <a:gd name="T14" fmla="*/ 3073 w 3762"/>
                <a:gd name="T15" fmla="*/ 2797 h 3526"/>
                <a:gd name="T16" fmla="*/ 2854 w 3762"/>
                <a:gd name="T17" fmla="*/ 2203 h 3526"/>
                <a:gd name="T18" fmla="*/ 1823 w 3762"/>
                <a:gd name="T19" fmla="*/ 3422 h 3526"/>
                <a:gd name="T20" fmla="*/ 2198 w 3762"/>
                <a:gd name="T21" fmla="*/ 3047 h 3526"/>
                <a:gd name="T22" fmla="*/ 2698 w 3762"/>
                <a:gd name="T23" fmla="*/ 3172 h 3526"/>
                <a:gd name="T24" fmla="*/ 2479 w 3762"/>
                <a:gd name="T25" fmla="*/ 2578 h 3526"/>
                <a:gd name="T26" fmla="*/ 479 w 3762"/>
                <a:gd name="T27" fmla="*/ 2672 h 3526"/>
                <a:gd name="T28" fmla="*/ 1073 w 3762"/>
                <a:gd name="T29" fmla="*/ 2453 h 3526"/>
                <a:gd name="T30" fmla="*/ 698 w 3762"/>
                <a:gd name="T31" fmla="*/ 2078 h 3526"/>
                <a:gd name="T32" fmla="*/ 854 w 3762"/>
                <a:gd name="T33" fmla="*/ 2672 h 3526"/>
                <a:gd name="T34" fmla="*/ 1229 w 3762"/>
                <a:gd name="T35" fmla="*/ 3047 h 3526"/>
                <a:gd name="T36" fmla="*/ 1448 w 3762"/>
                <a:gd name="T37" fmla="*/ 2453 h 3526"/>
                <a:gd name="T38" fmla="*/ 854 w 3762"/>
                <a:gd name="T39" fmla="*/ 2672 h 3526"/>
                <a:gd name="T40" fmla="*/ 1229 w 3762"/>
                <a:gd name="T41" fmla="*/ 3422 h 3526"/>
                <a:gd name="T42" fmla="*/ 1823 w 3762"/>
                <a:gd name="T43" fmla="*/ 3203 h 3526"/>
                <a:gd name="T44" fmla="*/ 1448 w 3762"/>
                <a:gd name="T45" fmla="*/ 2828 h 3526"/>
                <a:gd name="T46" fmla="*/ 3214 w 3762"/>
                <a:gd name="T47" fmla="*/ 1813 h 3526"/>
                <a:gd name="T48" fmla="*/ 3746 w 3762"/>
                <a:gd name="T49" fmla="*/ 1220 h 3526"/>
                <a:gd name="T50" fmla="*/ 2526 w 3762"/>
                <a:gd name="T51" fmla="*/ 0 h 3526"/>
                <a:gd name="T52" fmla="*/ 1412 w 3762"/>
                <a:gd name="T53" fmla="*/ 385 h 3526"/>
                <a:gd name="T54" fmla="*/ 1026 w 3762"/>
                <a:gd name="T55" fmla="*/ 1250 h 3526"/>
                <a:gd name="T56" fmla="*/ 1276 w 3762"/>
                <a:gd name="T57" fmla="*/ 1500 h 3526"/>
                <a:gd name="T58" fmla="*/ 2026 w 3762"/>
                <a:gd name="T59" fmla="*/ 750 h 3526"/>
                <a:gd name="T60" fmla="*/ 3448 w 3762"/>
                <a:gd name="T61" fmla="*/ 2047 h 3526"/>
                <a:gd name="T62" fmla="*/ 3071 w 3762"/>
                <a:gd name="T63" fmla="*/ 2420 h 3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62" h="3526">
                  <a:moveTo>
                    <a:pt x="401" y="1625"/>
                  </a:moveTo>
                  <a:cubicBezTo>
                    <a:pt x="56" y="1280"/>
                    <a:pt x="56" y="1280"/>
                    <a:pt x="56" y="1280"/>
                  </a:cubicBezTo>
                  <a:cubicBezTo>
                    <a:pt x="40" y="1264"/>
                    <a:pt x="40" y="1236"/>
                    <a:pt x="56" y="1220"/>
                  </a:cubicBezTo>
                  <a:cubicBezTo>
                    <a:pt x="1246" y="30"/>
                    <a:pt x="1246" y="30"/>
                    <a:pt x="1246" y="30"/>
                  </a:cubicBezTo>
                  <a:cubicBezTo>
                    <a:pt x="1262" y="14"/>
                    <a:pt x="1290" y="14"/>
                    <a:pt x="1306" y="30"/>
                  </a:cubicBezTo>
                  <a:cubicBezTo>
                    <a:pt x="1589" y="313"/>
                    <a:pt x="1589" y="313"/>
                    <a:pt x="1589" y="313"/>
                  </a:cubicBezTo>
                  <a:moveTo>
                    <a:pt x="104" y="1922"/>
                  </a:moveTo>
                  <a:cubicBezTo>
                    <a:pt x="0" y="2026"/>
                    <a:pt x="0" y="2194"/>
                    <a:pt x="104" y="2297"/>
                  </a:cubicBezTo>
                  <a:cubicBezTo>
                    <a:pt x="207" y="2401"/>
                    <a:pt x="375" y="2401"/>
                    <a:pt x="479" y="2297"/>
                  </a:cubicBezTo>
                  <a:cubicBezTo>
                    <a:pt x="698" y="2078"/>
                    <a:pt x="698" y="2078"/>
                    <a:pt x="698" y="2078"/>
                  </a:cubicBezTo>
                  <a:cubicBezTo>
                    <a:pt x="802" y="1974"/>
                    <a:pt x="802" y="1806"/>
                    <a:pt x="698" y="1703"/>
                  </a:cubicBezTo>
                  <a:cubicBezTo>
                    <a:pt x="595" y="1599"/>
                    <a:pt x="427" y="1599"/>
                    <a:pt x="323" y="1703"/>
                  </a:cubicBezTo>
                  <a:lnTo>
                    <a:pt x="104" y="1922"/>
                  </a:lnTo>
                  <a:close/>
                  <a:moveTo>
                    <a:pt x="2479" y="2578"/>
                  </a:moveTo>
                  <a:cubicBezTo>
                    <a:pt x="2698" y="2797"/>
                    <a:pt x="2698" y="2797"/>
                    <a:pt x="2698" y="2797"/>
                  </a:cubicBezTo>
                  <a:cubicBezTo>
                    <a:pt x="2802" y="2901"/>
                    <a:pt x="2970" y="2901"/>
                    <a:pt x="3073" y="2797"/>
                  </a:cubicBezTo>
                  <a:cubicBezTo>
                    <a:pt x="3177" y="2694"/>
                    <a:pt x="3177" y="2526"/>
                    <a:pt x="3073" y="2422"/>
                  </a:cubicBezTo>
                  <a:cubicBezTo>
                    <a:pt x="2854" y="2203"/>
                    <a:pt x="2854" y="2203"/>
                    <a:pt x="2854" y="2203"/>
                  </a:cubicBezTo>
                  <a:moveTo>
                    <a:pt x="1714" y="3313"/>
                  </a:moveTo>
                  <a:cubicBezTo>
                    <a:pt x="1823" y="3422"/>
                    <a:pt x="1823" y="3422"/>
                    <a:pt x="1823" y="3422"/>
                  </a:cubicBezTo>
                  <a:cubicBezTo>
                    <a:pt x="1927" y="3526"/>
                    <a:pt x="2095" y="3526"/>
                    <a:pt x="2198" y="3422"/>
                  </a:cubicBezTo>
                  <a:cubicBezTo>
                    <a:pt x="2302" y="3319"/>
                    <a:pt x="2302" y="3151"/>
                    <a:pt x="2198" y="3047"/>
                  </a:cubicBezTo>
                  <a:cubicBezTo>
                    <a:pt x="2323" y="3172"/>
                    <a:pt x="2323" y="3172"/>
                    <a:pt x="2323" y="3172"/>
                  </a:cubicBezTo>
                  <a:cubicBezTo>
                    <a:pt x="2427" y="3276"/>
                    <a:pt x="2595" y="3276"/>
                    <a:pt x="2698" y="3172"/>
                  </a:cubicBezTo>
                  <a:cubicBezTo>
                    <a:pt x="2802" y="3069"/>
                    <a:pt x="2802" y="2901"/>
                    <a:pt x="2698" y="2797"/>
                  </a:cubicBezTo>
                  <a:cubicBezTo>
                    <a:pt x="2479" y="2578"/>
                    <a:pt x="2479" y="2578"/>
                    <a:pt x="2479" y="2578"/>
                  </a:cubicBezTo>
                  <a:moveTo>
                    <a:pt x="479" y="2297"/>
                  </a:moveTo>
                  <a:cubicBezTo>
                    <a:pt x="375" y="2401"/>
                    <a:pt x="375" y="2569"/>
                    <a:pt x="479" y="2672"/>
                  </a:cubicBezTo>
                  <a:cubicBezTo>
                    <a:pt x="582" y="2776"/>
                    <a:pt x="750" y="2776"/>
                    <a:pt x="854" y="2672"/>
                  </a:cubicBezTo>
                  <a:cubicBezTo>
                    <a:pt x="1073" y="2453"/>
                    <a:pt x="1073" y="2453"/>
                    <a:pt x="1073" y="2453"/>
                  </a:cubicBezTo>
                  <a:cubicBezTo>
                    <a:pt x="1177" y="2349"/>
                    <a:pt x="1177" y="2181"/>
                    <a:pt x="1073" y="2078"/>
                  </a:cubicBezTo>
                  <a:cubicBezTo>
                    <a:pt x="970" y="1974"/>
                    <a:pt x="802" y="1974"/>
                    <a:pt x="698" y="2078"/>
                  </a:cubicBezTo>
                  <a:lnTo>
                    <a:pt x="479" y="2297"/>
                  </a:lnTo>
                  <a:close/>
                  <a:moveTo>
                    <a:pt x="854" y="2672"/>
                  </a:moveTo>
                  <a:cubicBezTo>
                    <a:pt x="750" y="2776"/>
                    <a:pt x="750" y="2944"/>
                    <a:pt x="854" y="3047"/>
                  </a:cubicBezTo>
                  <a:cubicBezTo>
                    <a:pt x="957" y="3151"/>
                    <a:pt x="1125" y="3151"/>
                    <a:pt x="1229" y="3047"/>
                  </a:cubicBezTo>
                  <a:cubicBezTo>
                    <a:pt x="1448" y="2828"/>
                    <a:pt x="1448" y="2828"/>
                    <a:pt x="1448" y="2828"/>
                  </a:cubicBezTo>
                  <a:cubicBezTo>
                    <a:pt x="1552" y="2724"/>
                    <a:pt x="1552" y="2556"/>
                    <a:pt x="1448" y="2453"/>
                  </a:cubicBezTo>
                  <a:cubicBezTo>
                    <a:pt x="1345" y="2349"/>
                    <a:pt x="1177" y="2349"/>
                    <a:pt x="1073" y="2453"/>
                  </a:cubicBezTo>
                  <a:lnTo>
                    <a:pt x="854" y="2672"/>
                  </a:lnTo>
                  <a:close/>
                  <a:moveTo>
                    <a:pt x="1229" y="3047"/>
                  </a:moveTo>
                  <a:cubicBezTo>
                    <a:pt x="1125" y="3151"/>
                    <a:pt x="1125" y="3319"/>
                    <a:pt x="1229" y="3422"/>
                  </a:cubicBezTo>
                  <a:cubicBezTo>
                    <a:pt x="1332" y="3526"/>
                    <a:pt x="1500" y="3526"/>
                    <a:pt x="1604" y="3422"/>
                  </a:cubicBezTo>
                  <a:cubicBezTo>
                    <a:pt x="1823" y="3203"/>
                    <a:pt x="1823" y="3203"/>
                    <a:pt x="1823" y="3203"/>
                  </a:cubicBezTo>
                  <a:cubicBezTo>
                    <a:pt x="1927" y="3099"/>
                    <a:pt x="1927" y="2931"/>
                    <a:pt x="1823" y="2828"/>
                  </a:cubicBezTo>
                  <a:cubicBezTo>
                    <a:pt x="1720" y="2724"/>
                    <a:pt x="1552" y="2724"/>
                    <a:pt x="1448" y="2828"/>
                  </a:cubicBezTo>
                  <a:lnTo>
                    <a:pt x="1229" y="3047"/>
                  </a:lnTo>
                  <a:close/>
                  <a:moveTo>
                    <a:pt x="3214" y="1813"/>
                  </a:moveTo>
                  <a:cubicBezTo>
                    <a:pt x="3746" y="1280"/>
                    <a:pt x="3746" y="1280"/>
                    <a:pt x="3746" y="1280"/>
                  </a:cubicBezTo>
                  <a:cubicBezTo>
                    <a:pt x="3762" y="1264"/>
                    <a:pt x="3762" y="1236"/>
                    <a:pt x="3746" y="1220"/>
                  </a:cubicBezTo>
                  <a:cubicBezTo>
                    <a:pt x="2526" y="0"/>
                    <a:pt x="2526" y="0"/>
                    <a:pt x="2526" y="0"/>
                  </a:cubicBezTo>
                  <a:cubicBezTo>
                    <a:pt x="2526" y="0"/>
                    <a:pt x="2526" y="0"/>
                    <a:pt x="2526" y="0"/>
                  </a:cubicBezTo>
                  <a:cubicBezTo>
                    <a:pt x="1436" y="363"/>
                    <a:pt x="1436" y="363"/>
                    <a:pt x="1436" y="363"/>
                  </a:cubicBezTo>
                  <a:cubicBezTo>
                    <a:pt x="1426" y="367"/>
                    <a:pt x="1417" y="375"/>
                    <a:pt x="1412" y="385"/>
                  </a:cubicBezTo>
                  <a:cubicBezTo>
                    <a:pt x="1057" y="1094"/>
                    <a:pt x="1057" y="1094"/>
                    <a:pt x="1057" y="1094"/>
                  </a:cubicBezTo>
                  <a:cubicBezTo>
                    <a:pt x="1037" y="1142"/>
                    <a:pt x="1026" y="1195"/>
                    <a:pt x="1026" y="1250"/>
                  </a:cubicBezTo>
                  <a:cubicBezTo>
                    <a:pt x="1026" y="1319"/>
                    <a:pt x="1054" y="1382"/>
                    <a:pt x="1099" y="1427"/>
                  </a:cubicBezTo>
                  <a:cubicBezTo>
                    <a:pt x="1144" y="1472"/>
                    <a:pt x="1207" y="1500"/>
                    <a:pt x="1276" y="1500"/>
                  </a:cubicBezTo>
                  <a:cubicBezTo>
                    <a:pt x="1483" y="1500"/>
                    <a:pt x="1651" y="1332"/>
                    <a:pt x="1651" y="1125"/>
                  </a:cubicBezTo>
                  <a:cubicBezTo>
                    <a:pt x="1651" y="918"/>
                    <a:pt x="1819" y="750"/>
                    <a:pt x="2026" y="750"/>
                  </a:cubicBezTo>
                  <a:cubicBezTo>
                    <a:pt x="2094" y="750"/>
                    <a:pt x="2162" y="771"/>
                    <a:pt x="2214" y="813"/>
                  </a:cubicBezTo>
                  <a:cubicBezTo>
                    <a:pt x="3448" y="2047"/>
                    <a:pt x="3448" y="2047"/>
                    <a:pt x="3448" y="2047"/>
                  </a:cubicBezTo>
                  <a:cubicBezTo>
                    <a:pt x="3553" y="2152"/>
                    <a:pt x="3552" y="2321"/>
                    <a:pt x="3446" y="2425"/>
                  </a:cubicBezTo>
                  <a:cubicBezTo>
                    <a:pt x="3341" y="2527"/>
                    <a:pt x="3174" y="2523"/>
                    <a:pt x="3071" y="2420"/>
                  </a:cubicBezTo>
                  <a:cubicBezTo>
                    <a:pt x="2854" y="2203"/>
                    <a:pt x="2854" y="2203"/>
                    <a:pt x="2854" y="2203"/>
                  </a:cubicBezTo>
                </a:path>
              </a:pathLst>
            </a:custGeom>
            <a:noFill/>
            <a:ln w="6350" cap="sq">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1763"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sp>
          <p:nvSpPr>
            <p:cNvPr id="25" name="Oval 24">
              <a:extLst>
                <a:ext uri="{FF2B5EF4-FFF2-40B4-BE49-F238E27FC236}">
                  <a16:creationId xmlns:a16="http://schemas.microsoft.com/office/drawing/2014/main" id="{10EAA271-53D6-9699-42EC-B5CB64D26E36}"/>
                </a:ext>
                <a:ext uri="{C183D7F6-B498-43B3-948B-1728B52AA6E4}">
                  <adec:decorative xmlns:adec="http://schemas.microsoft.com/office/drawing/2017/decorative" val="1"/>
                </a:ext>
              </a:extLst>
            </p:cNvPr>
            <p:cNvSpPr/>
            <p:nvPr/>
          </p:nvSpPr>
          <p:spPr bwMode="auto">
            <a:xfrm>
              <a:off x="890621" y="1866611"/>
              <a:ext cx="640080" cy="640080"/>
            </a:xfrm>
            <a:prstGeom prst="ellipse">
              <a:avLst/>
            </a:prstGeom>
            <a:solidFill>
              <a:schemeClr val="accent1"/>
            </a:solidFill>
            <a:ln w="28575">
              <a:noFill/>
              <a:headEnd type="none" w="med" len="med"/>
              <a:tailEnd type="none" w="med" len="med"/>
            </a:ln>
            <a:effectLst>
              <a:outerShdw blurRad="63500" algn="ctr" rotWithShape="0">
                <a:prstClr val="black">
                  <a:alpha val="1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763" b="0" i="0" u="none" strike="noStrike" kern="1200" cap="none" spc="0" normalizeH="0" baseline="0" noProof="0">
                <a:ln>
                  <a:noFill/>
                </a:ln>
                <a:solidFill>
                  <a:srgbClr val="FFFFFF"/>
                </a:solidFill>
                <a:effectLst/>
                <a:uLnTx/>
                <a:uFillTx/>
                <a:latin typeface="Segoe UI"/>
                <a:ea typeface="+mn-ea"/>
                <a:cs typeface="+mn-cs"/>
              </a:endParaRPr>
            </a:p>
          </p:txBody>
        </p:sp>
        <p:sp>
          <p:nvSpPr>
            <p:cNvPr id="41" name="pen">
              <a:extLst>
                <a:ext uri="{FF2B5EF4-FFF2-40B4-BE49-F238E27FC236}">
                  <a16:creationId xmlns:a16="http://schemas.microsoft.com/office/drawing/2014/main" id="{BC87E5B1-9FF3-6555-3D54-B7BD9340E656}"/>
                </a:ext>
                <a:ext uri="{C183D7F6-B498-43B3-948B-1728B52AA6E4}">
                  <adec:decorative xmlns:adec="http://schemas.microsoft.com/office/drawing/2017/decorative" val="1"/>
                </a:ext>
              </a:extLst>
            </p:cNvPr>
            <p:cNvSpPr>
              <a:spLocks noEditPoints="1"/>
            </p:cNvSpPr>
            <p:nvPr/>
          </p:nvSpPr>
          <p:spPr bwMode="auto">
            <a:xfrm>
              <a:off x="1065261" y="2039490"/>
              <a:ext cx="290800" cy="294322"/>
            </a:xfrm>
            <a:custGeom>
              <a:avLst/>
              <a:gdLst>
                <a:gd name="T0" fmla="*/ 222 w 326"/>
                <a:gd name="T1" fmla="*/ 329 h 329"/>
                <a:gd name="T2" fmla="*/ 211 w 326"/>
                <a:gd name="T3" fmla="*/ 308 h 329"/>
                <a:gd name="T4" fmla="*/ 187 w 326"/>
                <a:gd name="T5" fmla="*/ 128 h 329"/>
                <a:gd name="T6" fmla="*/ 149 w 326"/>
                <a:gd name="T7" fmla="*/ 49 h 329"/>
                <a:gd name="T8" fmla="*/ 144 w 326"/>
                <a:gd name="T9" fmla="*/ 44 h 329"/>
                <a:gd name="T10" fmla="*/ 138 w 326"/>
                <a:gd name="T11" fmla="*/ 45 h 329"/>
                <a:gd name="T12" fmla="*/ 114 w 326"/>
                <a:gd name="T13" fmla="*/ 57 h 329"/>
                <a:gd name="T14" fmla="*/ 87 w 326"/>
                <a:gd name="T15" fmla="*/ 26 h 329"/>
                <a:gd name="T16" fmla="*/ 78 w 326"/>
                <a:gd name="T17" fmla="*/ 7 h 329"/>
                <a:gd name="T18" fmla="*/ 64 w 326"/>
                <a:gd name="T19" fmla="*/ 3 h 329"/>
                <a:gd name="T20" fmla="*/ 50 w 326"/>
                <a:gd name="T21" fmla="*/ 10 h 329"/>
                <a:gd name="T22" fmla="*/ 44 w 326"/>
                <a:gd name="T23" fmla="*/ 24 h 329"/>
                <a:gd name="T24" fmla="*/ 53 w 326"/>
                <a:gd name="T25" fmla="*/ 42 h 329"/>
                <a:gd name="T26" fmla="*/ 215 w 326"/>
                <a:gd name="T27" fmla="*/ 265 h 329"/>
                <a:gd name="T28" fmla="*/ 212 w 326"/>
                <a:gd name="T29" fmla="*/ 256 h 329"/>
                <a:gd name="T30" fmla="*/ 100 w 326"/>
                <a:gd name="T31" fmla="*/ 28 h 329"/>
                <a:gd name="T32" fmla="*/ 90 w 326"/>
                <a:gd name="T33" fmla="*/ 24 h 329"/>
                <a:gd name="T34" fmla="*/ 52 w 326"/>
                <a:gd name="T35" fmla="*/ 43 h 329"/>
                <a:gd name="T36" fmla="*/ 49 w 326"/>
                <a:gd name="T37" fmla="*/ 53 h 329"/>
                <a:gd name="T38" fmla="*/ 163 w 326"/>
                <a:gd name="T39" fmla="*/ 285 h 329"/>
                <a:gd name="T40" fmla="*/ 167 w 326"/>
                <a:gd name="T41" fmla="*/ 290 h 329"/>
                <a:gd name="T42" fmla="*/ 171 w 326"/>
                <a:gd name="T43" fmla="*/ 293 h 329"/>
                <a:gd name="T44" fmla="*/ 210 w 326"/>
                <a:gd name="T45" fmla="*/ 308 h 329"/>
                <a:gd name="T46" fmla="*/ 212 w 326"/>
                <a:gd name="T47" fmla="*/ 308 h 329"/>
                <a:gd name="T48" fmla="*/ 216 w 326"/>
                <a:gd name="T49" fmla="*/ 273 h 329"/>
                <a:gd name="T50" fmla="*/ 215 w 326"/>
                <a:gd name="T51" fmla="*/ 265 h 329"/>
                <a:gd name="T52" fmla="*/ 215 w 326"/>
                <a:gd name="T53" fmla="*/ 265 h 329"/>
                <a:gd name="T54" fmla="*/ 39 w 326"/>
                <a:gd name="T55" fmla="*/ 133 h 329"/>
                <a:gd name="T56" fmla="*/ 32 w 326"/>
                <a:gd name="T57" fmla="*/ 133 h 329"/>
                <a:gd name="T58" fmla="*/ 0 w 326"/>
                <a:gd name="T59" fmla="*/ 166 h 329"/>
                <a:gd name="T60" fmla="*/ 0 w 326"/>
                <a:gd name="T61" fmla="*/ 166 h 329"/>
                <a:gd name="T62" fmla="*/ 33 w 326"/>
                <a:gd name="T63" fmla="*/ 197 h 329"/>
                <a:gd name="T64" fmla="*/ 74 w 326"/>
                <a:gd name="T65" fmla="*/ 196 h 329"/>
                <a:gd name="T66" fmla="*/ 253 w 326"/>
                <a:gd name="T67" fmla="*/ 327 h 329"/>
                <a:gd name="T68" fmla="*/ 261 w 326"/>
                <a:gd name="T69" fmla="*/ 327 h 329"/>
                <a:gd name="T70" fmla="*/ 325 w 326"/>
                <a:gd name="T71" fmla="*/ 261 h 329"/>
                <a:gd name="T72" fmla="*/ 325 w 326"/>
                <a:gd name="T73" fmla="*/ 261 h 329"/>
                <a:gd name="T74" fmla="*/ 259 w 326"/>
                <a:gd name="T75" fmla="*/ 198 h 329"/>
                <a:gd name="T76" fmla="*/ 227 w 326"/>
                <a:gd name="T77" fmla="*/ 19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6" h="329">
                  <a:moveTo>
                    <a:pt x="222" y="329"/>
                  </a:moveTo>
                  <a:cubicBezTo>
                    <a:pt x="211" y="308"/>
                    <a:pt x="211" y="308"/>
                    <a:pt x="211" y="308"/>
                  </a:cubicBezTo>
                  <a:moveTo>
                    <a:pt x="187" y="128"/>
                  </a:moveTo>
                  <a:cubicBezTo>
                    <a:pt x="149" y="49"/>
                    <a:pt x="149" y="49"/>
                    <a:pt x="149" y="49"/>
                  </a:cubicBezTo>
                  <a:cubicBezTo>
                    <a:pt x="149" y="49"/>
                    <a:pt x="147" y="45"/>
                    <a:pt x="144" y="44"/>
                  </a:cubicBezTo>
                  <a:cubicBezTo>
                    <a:pt x="141" y="43"/>
                    <a:pt x="138" y="45"/>
                    <a:pt x="138" y="45"/>
                  </a:cubicBezTo>
                  <a:cubicBezTo>
                    <a:pt x="114" y="57"/>
                    <a:pt x="114" y="57"/>
                    <a:pt x="114" y="57"/>
                  </a:cubicBezTo>
                  <a:moveTo>
                    <a:pt x="87" y="26"/>
                  </a:moveTo>
                  <a:cubicBezTo>
                    <a:pt x="78" y="7"/>
                    <a:pt x="78" y="7"/>
                    <a:pt x="78" y="7"/>
                  </a:cubicBezTo>
                  <a:cubicBezTo>
                    <a:pt x="76" y="2"/>
                    <a:pt x="69" y="0"/>
                    <a:pt x="64" y="3"/>
                  </a:cubicBezTo>
                  <a:cubicBezTo>
                    <a:pt x="50" y="10"/>
                    <a:pt x="50" y="10"/>
                    <a:pt x="50" y="10"/>
                  </a:cubicBezTo>
                  <a:cubicBezTo>
                    <a:pt x="44" y="13"/>
                    <a:pt x="42" y="19"/>
                    <a:pt x="44" y="24"/>
                  </a:cubicBezTo>
                  <a:cubicBezTo>
                    <a:pt x="53" y="42"/>
                    <a:pt x="53" y="42"/>
                    <a:pt x="53" y="42"/>
                  </a:cubicBezTo>
                  <a:moveTo>
                    <a:pt x="215" y="265"/>
                  </a:moveTo>
                  <a:cubicBezTo>
                    <a:pt x="215" y="262"/>
                    <a:pt x="212" y="256"/>
                    <a:pt x="212" y="256"/>
                  </a:cubicBezTo>
                  <a:cubicBezTo>
                    <a:pt x="100" y="28"/>
                    <a:pt x="100" y="28"/>
                    <a:pt x="100" y="28"/>
                  </a:cubicBezTo>
                  <a:cubicBezTo>
                    <a:pt x="98" y="24"/>
                    <a:pt x="93" y="23"/>
                    <a:pt x="90" y="24"/>
                  </a:cubicBezTo>
                  <a:cubicBezTo>
                    <a:pt x="52" y="43"/>
                    <a:pt x="52" y="43"/>
                    <a:pt x="52" y="43"/>
                  </a:cubicBezTo>
                  <a:cubicBezTo>
                    <a:pt x="49" y="45"/>
                    <a:pt x="47" y="49"/>
                    <a:pt x="49" y="53"/>
                  </a:cubicBezTo>
                  <a:cubicBezTo>
                    <a:pt x="163" y="285"/>
                    <a:pt x="163" y="285"/>
                    <a:pt x="163" y="285"/>
                  </a:cubicBezTo>
                  <a:cubicBezTo>
                    <a:pt x="163" y="285"/>
                    <a:pt x="165" y="288"/>
                    <a:pt x="167" y="290"/>
                  </a:cubicBezTo>
                  <a:cubicBezTo>
                    <a:pt x="168" y="291"/>
                    <a:pt x="171" y="293"/>
                    <a:pt x="171" y="293"/>
                  </a:cubicBezTo>
                  <a:cubicBezTo>
                    <a:pt x="181" y="298"/>
                    <a:pt x="207" y="309"/>
                    <a:pt x="210" y="308"/>
                  </a:cubicBezTo>
                  <a:cubicBezTo>
                    <a:pt x="210" y="308"/>
                    <a:pt x="211" y="308"/>
                    <a:pt x="212" y="308"/>
                  </a:cubicBezTo>
                  <a:cubicBezTo>
                    <a:pt x="214" y="306"/>
                    <a:pt x="215" y="285"/>
                    <a:pt x="216" y="273"/>
                  </a:cubicBezTo>
                  <a:cubicBezTo>
                    <a:pt x="216" y="268"/>
                    <a:pt x="215" y="265"/>
                    <a:pt x="215" y="265"/>
                  </a:cubicBezTo>
                  <a:cubicBezTo>
                    <a:pt x="215" y="265"/>
                    <a:pt x="215" y="267"/>
                    <a:pt x="215" y="265"/>
                  </a:cubicBezTo>
                  <a:close/>
                  <a:moveTo>
                    <a:pt x="39" y="133"/>
                  </a:moveTo>
                  <a:cubicBezTo>
                    <a:pt x="32" y="133"/>
                    <a:pt x="32" y="133"/>
                    <a:pt x="32" y="133"/>
                  </a:cubicBezTo>
                  <a:cubicBezTo>
                    <a:pt x="14" y="134"/>
                    <a:pt x="0" y="148"/>
                    <a:pt x="0" y="166"/>
                  </a:cubicBezTo>
                  <a:cubicBezTo>
                    <a:pt x="0" y="166"/>
                    <a:pt x="0" y="166"/>
                    <a:pt x="0" y="166"/>
                  </a:cubicBezTo>
                  <a:cubicBezTo>
                    <a:pt x="1" y="183"/>
                    <a:pt x="15" y="197"/>
                    <a:pt x="33" y="197"/>
                  </a:cubicBezTo>
                  <a:cubicBezTo>
                    <a:pt x="74" y="196"/>
                    <a:pt x="74" y="196"/>
                    <a:pt x="74" y="196"/>
                  </a:cubicBezTo>
                  <a:moveTo>
                    <a:pt x="253" y="327"/>
                  </a:moveTo>
                  <a:cubicBezTo>
                    <a:pt x="261" y="327"/>
                    <a:pt x="261" y="327"/>
                    <a:pt x="261" y="327"/>
                  </a:cubicBezTo>
                  <a:cubicBezTo>
                    <a:pt x="297" y="327"/>
                    <a:pt x="326" y="297"/>
                    <a:pt x="325" y="261"/>
                  </a:cubicBezTo>
                  <a:cubicBezTo>
                    <a:pt x="325" y="261"/>
                    <a:pt x="325" y="261"/>
                    <a:pt x="325" y="261"/>
                  </a:cubicBezTo>
                  <a:cubicBezTo>
                    <a:pt x="324" y="226"/>
                    <a:pt x="295" y="197"/>
                    <a:pt x="259" y="198"/>
                  </a:cubicBezTo>
                  <a:cubicBezTo>
                    <a:pt x="227" y="198"/>
                    <a:pt x="227" y="198"/>
                    <a:pt x="227" y="198"/>
                  </a:cubicBezTo>
                </a:path>
              </a:pathLst>
            </a:custGeom>
            <a:noFill/>
            <a:ln w="6350" cap="sq">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1763"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
        <p:nvSpPr>
          <p:cNvPr id="5" name="Title 4"/>
          <p:cNvSpPr>
            <a:spLocks noGrp="1"/>
          </p:cNvSpPr>
          <p:nvPr>
            <p:ph type="title"/>
          </p:nvPr>
        </p:nvSpPr>
        <p:spPr>
          <a:xfrm>
            <a:off x="588263" y="457200"/>
            <a:ext cx="11018520" cy="553998"/>
          </a:xfrm>
        </p:spPr>
        <p:txBody>
          <a:bodyPr/>
          <a:lstStyle/>
          <a:p>
            <a:r>
              <a:rPr lang="en-US"/>
              <a:t>Important Update from Microsoft Europe and UK</a:t>
            </a:r>
          </a:p>
        </p:txBody>
      </p:sp>
      <p:sp>
        <p:nvSpPr>
          <p:cNvPr id="19" name="TextBox 18">
            <a:extLst>
              <a:ext uri="{FF2B5EF4-FFF2-40B4-BE49-F238E27FC236}">
                <a16:creationId xmlns:a16="http://schemas.microsoft.com/office/drawing/2014/main" id="{D634856E-C21C-59FF-7CAC-F206393865BF}"/>
              </a:ext>
            </a:extLst>
          </p:cNvPr>
          <p:cNvSpPr txBox="1"/>
          <p:nvPr/>
        </p:nvSpPr>
        <p:spPr>
          <a:xfrm>
            <a:off x="1803400" y="5050862"/>
            <a:ext cx="9521512" cy="307777"/>
          </a:xfrm>
          <a:prstGeom prst="rect">
            <a:avLst/>
          </a:prstGeom>
          <a:noFill/>
        </p:spPr>
        <p:txBody>
          <a:bodyPr wrap="square" lIns="0" tIns="0" rIns="0" bIns="0" rtlCol="0" anchor="ctr">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0000"/>
                </a:solidFill>
                <a:effectLst/>
                <a:uLnTx/>
                <a:uFillTx/>
                <a:latin typeface="Segoe UI"/>
                <a:ea typeface="+mn-ea"/>
                <a:cs typeface="Segoe UI" panose="020B0502040204020203" pitchFamily="34" charset="0"/>
              </a:rPr>
              <a:t>For additional clarification, contact your PDM.</a:t>
            </a:r>
            <a:endParaRPr kumimoji="0" lang="en-CA" sz="2000" b="0" i="0" u="none" strike="noStrike" kern="1200" cap="none" spc="0" normalizeH="0" baseline="0" noProof="0">
              <a:ln>
                <a:noFill/>
              </a:ln>
              <a:solidFill>
                <a:srgbClr val="000000"/>
              </a:solidFill>
              <a:effectLst/>
              <a:uLnTx/>
              <a:uFillTx/>
              <a:latin typeface="Segoe UI"/>
              <a:ea typeface="+mn-ea"/>
              <a:cs typeface="Segoe UI" panose="020B0502040204020203" pitchFamily="34" charset="0"/>
            </a:endParaRPr>
          </a:p>
        </p:txBody>
      </p:sp>
      <p:sp>
        <p:nvSpPr>
          <p:cNvPr id="12" name="TextBox 11">
            <a:extLst>
              <a:ext uri="{FF2B5EF4-FFF2-40B4-BE49-F238E27FC236}">
                <a16:creationId xmlns:a16="http://schemas.microsoft.com/office/drawing/2014/main" id="{E0DED88E-819B-3F62-3972-01C43F54D257}"/>
              </a:ext>
            </a:extLst>
          </p:cNvPr>
          <p:cNvSpPr txBox="1"/>
          <p:nvPr/>
        </p:nvSpPr>
        <p:spPr>
          <a:xfrm>
            <a:off x="1803400" y="3234035"/>
            <a:ext cx="9521512" cy="923330"/>
          </a:xfrm>
          <a:prstGeom prst="rect">
            <a:avLst/>
          </a:prstGeom>
          <a:noFill/>
        </p:spPr>
        <p:txBody>
          <a:bodyPr wrap="square" lIns="0" tIns="0" rIns="0" bIns="0" rtlCol="0" anchor="ctr">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78D4"/>
                </a:solidFill>
                <a:effectLst/>
                <a:uLnTx/>
                <a:uFillTx/>
                <a:latin typeface="Segoe UI"/>
                <a:ea typeface="+mn-ea"/>
                <a:cs typeface="Segoe UI" panose="020B0502040204020203" pitchFamily="34" charset="0"/>
              </a:rPr>
              <a:t>Microsoft requests partners to not tweet, blog, or post this information on their website or social media sites.</a:t>
            </a:r>
            <a:br>
              <a:rPr kumimoji="0" lang="en-US" sz="2000" b="0" i="0" u="none" strike="noStrike" kern="1200" cap="none" spc="0" normalizeH="0" baseline="0" noProof="0">
                <a:ln>
                  <a:noFill/>
                </a:ln>
                <a:solidFill>
                  <a:srgbClr val="0078D4"/>
                </a:solidFill>
                <a:effectLst/>
                <a:uLnTx/>
                <a:uFillTx/>
                <a:latin typeface="Segoe UI"/>
                <a:ea typeface="+mn-ea"/>
                <a:cs typeface="Segoe UI" panose="020B0502040204020203" pitchFamily="34" charset="0"/>
              </a:rPr>
            </a:br>
            <a:r>
              <a:rPr kumimoji="0" lang="en-US" sz="2000" b="0" i="0" u="none" strike="noStrike" kern="1200" cap="none" spc="0" normalizeH="0" baseline="0" noProof="0">
                <a:ln>
                  <a:noFill/>
                </a:ln>
                <a:solidFill>
                  <a:srgbClr val="0078D4"/>
                </a:solidFill>
                <a:effectLst/>
                <a:uLnTx/>
                <a:uFillTx/>
                <a:latin typeface="Segoe UI"/>
                <a:ea typeface="+mn-ea"/>
                <a:cs typeface="Segoe UI" panose="020B0502040204020203" pitchFamily="34" charset="0"/>
              </a:rPr>
              <a:t>We request you to not publicize this information. </a:t>
            </a:r>
          </a:p>
        </p:txBody>
      </p:sp>
      <p:sp>
        <p:nvSpPr>
          <p:cNvPr id="20" name="TextBox 19">
            <a:extLst>
              <a:ext uri="{FF2B5EF4-FFF2-40B4-BE49-F238E27FC236}">
                <a16:creationId xmlns:a16="http://schemas.microsoft.com/office/drawing/2014/main" id="{387164DC-9B73-A94E-1237-04F277811056}"/>
              </a:ext>
            </a:extLst>
          </p:cNvPr>
          <p:cNvSpPr txBox="1"/>
          <p:nvPr/>
        </p:nvSpPr>
        <p:spPr>
          <a:xfrm>
            <a:off x="1803400" y="2032763"/>
            <a:ext cx="9521512" cy="307777"/>
          </a:xfrm>
          <a:prstGeom prst="rect">
            <a:avLst/>
          </a:prstGeom>
          <a:noFill/>
        </p:spPr>
        <p:txBody>
          <a:bodyPr wrap="square" lIns="0" tIns="0" rIns="0" bIns="0" rtlCol="0" anchor="ctr">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0000"/>
                </a:solidFill>
                <a:effectLst/>
                <a:uLnTx/>
                <a:uFillTx/>
                <a:latin typeface="Segoe UI"/>
                <a:ea typeface="+mn-ea"/>
                <a:cs typeface="Segoe UI" panose="020B0502040204020203" pitchFamily="34" charset="0"/>
              </a:rPr>
              <a:t>The information in this presentation is intended for Microsoft channel partners only.</a:t>
            </a:r>
            <a:r>
              <a:rPr kumimoji="0" lang="en-CA" sz="2000" b="0" i="0" u="none" strike="noStrike" kern="1200" cap="none" spc="0" normalizeH="0" baseline="30000" noProof="0">
                <a:ln>
                  <a:noFill/>
                </a:ln>
                <a:solidFill>
                  <a:srgbClr val="000000"/>
                </a:solidFill>
                <a:effectLst/>
                <a:uLnTx/>
                <a:uFillTx/>
                <a:latin typeface="Segoe UI"/>
                <a:ea typeface="+mn-ea"/>
                <a:cs typeface="Segoe UI" panose="020B0502040204020203" pitchFamily="34" charset="0"/>
              </a:rPr>
              <a:t> </a:t>
            </a:r>
            <a:endParaRPr kumimoji="0" lang="en-CA" sz="2000" b="0" i="0" u="none" strike="noStrike" kern="1200" cap="none" spc="0" normalizeH="0" baseline="0" noProof="0">
              <a:ln>
                <a:noFill/>
              </a:ln>
              <a:solidFill>
                <a:srgbClr val="000000"/>
              </a:solidFill>
              <a:effectLst/>
              <a:uLnTx/>
              <a:uFillTx/>
              <a:latin typeface="Segoe UI"/>
              <a:ea typeface="+mn-ea"/>
              <a:cs typeface="Segoe UI" panose="020B0502040204020203" pitchFamily="34" charset="0"/>
            </a:endParaRPr>
          </a:p>
        </p:txBody>
      </p:sp>
      <p:sp>
        <p:nvSpPr>
          <p:cNvPr id="2" name="TextBox 1">
            <a:extLst>
              <a:ext uri="{FF2B5EF4-FFF2-40B4-BE49-F238E27FC236}">
                <a16:creationId xmlns:a16="http://schemas.microsoft.com/office/drawing/2014/main" id="{0DF596A6-7080-06F2-F875-F6AA4D8BC4F4}"/>
              </a:ext>
            </a:extLst>
          </p:cNvPr>
          <p:cNvSpPr txBox="1"/>
          <p:nvPr/>
        </p:nvSpPr>
        <p:spPr>
          <a:xfrm>
            <a:off x="642810" y="6501611"/>
            <a:ext cx="3526038" cy="230832"/>
          </a:xfrm>
          <a:prstGeom prst="rect">
            <a:avLst/>
          </a:prstGeom>
          <a:noFill/>
        </p:spPr>
        <p:txBody>
          <a:bodyPr wrap="square" lIns="0" tIns="0" rIns="0" bIns="0" rtlCol="0">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srgbClr val="000000"/>
                </a:solidFill>
                <a:effectLst/>
                <a:uLnTx/>
                <a:uFillTx/>
                <a:latin typeface="Segoe UI"/>
                <a:ea typeface="+mn-ea"/>
                <a:cs typeface="+mn-cs"/>
              </a:rPr>
              <a:t>Microsoft Confidential – For partners only</a:t>
            </a:r>
          </a:p>
        </p:txBody>
      </p:sp>
    </p:spTree>
    <p:extLst>
      <p:ext uri="{BB962C8B-B14F-4D97-AF65-F5344CB8AC3E}">
        <p14:creationId xmlns:p14="http://schemas.microsoft.com/office/powerpoint/2010/main" val="771704968"/>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3CAB-BD1B-3EB9-28C4-B30A38D14E8E}"/>
              </a:ext>
            </a:extLst>
          </p:cNvPr>
          <p:cNvSpPr>
            <a:spLocks noGrp="1"/>
          </p:cNvSpPr>
          <p:nvPr>
            <p:ph type="title"/>
          </p:nvPr>
        </p:nvSpPr>
        <p:spPr/>
        <p:txBody>
          <a:bodyPr/>
          <a:lstStyle/>
          <a:p>
            <a:r>
              <a:rPr lang="en-US"/>
              <a:t>Upcoming Microsoft updates on the security side</a:t>
            </a:r>
            <a:endParaRPr lang="de-AT"/>
          </a:p>
        </p:txBody>
      </p:sp>
      <p:sp>
        <p:nvSpPr>
          <p:cNvPr id="6" name="Text Placeholder 5">
            <a:extLst>
              <a:ext uri="{FF2B5EF4-FFF2-40B4-BE49-F238E27FC236}">
                <a16:creationId xmlns:a16="http://schemas.microsoft.com/office/drawing/2014/main" id="{8E622392-957B-4E0B-D8DF-8DD349973B71}"/>
              </a:ext>
            </a:extLst>
          </p:cNvPr>
          <p:cNvSpPr>
            <a:spLocks noGrp="1"/>
          </p:cNvSpPr>
          <p:nvPr>
            <p:ph type="body" sz="quarter" idx="15"/>
          </p:nvPr>
        </p:nvSpPr>
        <p:spPr>
          <a:xfrm>
            <a:off x="4835806" y="311472"/>
            <a:ext cx="6822794" cy="6032421"/>
          </a:xfrm>
        </p:spPr>
        <p:txBody>
          <a:bodyPr/>
          <a:lstStyle/>
          <a:p>
            <a:pPr marL="0" indent="0" algn="l">
              <a:buNone/>
            </a:pPr>
            <a:br>
              <a:rPr lang="en-US" b="0" i="0">
                <a:solidFill>
                  <a:srgbClr val="242424"/>
                </a:solidFill>
                <a:effectLst/>
                <a:latin typeface="Segoe UI" panose="020B0502040204020203" pitchFamily="34" charset="0"/>
              </a:rPr>
            </a:br>
            <a:endParaRPr lang="en-US" b="0" i="0">
              <a:solidFill>
                <a:srgbClr val="242424"/>
              </a:solidFill>
              <a:effectLst/>
              <a:latin typeface="Segoe UI" panose="020B0502040204020203" pitchFamily="34" charset="0"/>
            </a:endParaRPr>
          </a:p>
          <a:p>
            <a:pPr algn="l"/>
            <a:r>
              <a:rPr lang="en-US" b="1" i="0">
                <a:solidFill>
                  <a:srgbClr val="242424"/>
                </a:solidFill>
                <a:effectLst/>
                <a:latin typeface="Segoe UI" panose="020B0502040204020203" pitchFamily="34" charset="0"/>
              </a:rPr>
              <a:t>Launching by the end of January 2023 </a:t>
            </a:r>
          </a:p>
          <a:p>
            <a:pPr algn="l"/>
            <a:r>
              <a:rPr lang="en-US" b="1" i="0">
                <a:solidFill>
                  <a:srgbClr val="242424"/>
                </a:solidFill>
                <a:effectLst/>
                <a:latin typeface="Segoe UI" panose="020B0502040204020203" pitchFamily="34" charset="0"/>
              </a:rPr>
              <a:t>Partner security contacts can start receiving Azure fraud emails.</a:t>
            </a:r>
            <a:endParaRPr lang="en-US" b="0" i="0">
              <a:solidFill>
                <a:srgbClr val="242424"/>
              </a:solidFill>
              <a:effectLst/>
              <a:latin typeface="Segoe UI" panose="020B0502040204020203" pitchFamily="34" charset="0"/>
            </a:endParaRPr>
          </a:p>
          <a:p>
            <a:pPr algn="l">
              <a:buFont typeface="Arial" panose="020B0604020202020204" pitchFamily="34" charset="0"/>
              <a:buChar char="•"/>
            </a:pPr>
            <a:r>
              <a:rPr lang="en-US" b="0" i="0">
                <a:solidFill>
                  <a:srgbClr val="242424"/>
                </a:solidFill>
                <a:effectLst/>
                <a:latin typeface="Segoe UI" panose="020B0502040204020203" pitchFamily="34" charset="0"/>
              </a:rPr>
              <a:t>Today, emails are sent to the Admin Agents, but if the Admin Agent is JIT enabled and the JIT expires, the email will fail to deliver.</a:t>
            </a:r>
          </a:p>
          <a:p>
            <a:pPr algn="l">
              <a:buFont typeface="Arial" panose="020B0604020202020204" pitchFamily="34" charset="0"/>
              <a:buChar char="•"/>
            </a:pPr>
            <a:r>
              <a:rPr lang="en-US" b="0" i="0">
                <a:solidFill>
                  <a:srgbClr val="242424"/>
                </a:solidFill>
                <a:effectLst/>
                <a:latin typeface="Segoe UI" panose="020B0502040204020203" pitchFamily="34" charset="0"/>
              </a:rPr>
              <a:t>Hence, having a security contact will help detect and protect Azure fraud events.</a:t>
            </a:r>
          </a:p>
          <a:p>
            <a:pPr algn="l">
              <a:buFont typeface="Arial" panose="020B0604020202020204" pitchFamily="34" charset="0"/>
              <a:buChar char="•"/>
            </a:pPr>
            <a:r>
              <a:rPr lang="en-US" b="0" i="0">
                <a:solidFill>
                  <a:srgbClr val="242424"/>
                </a:solidFill>
                <a:effectLst/>
                <a:latin typeface="Segoe UI" panose="020B0502040204020203" pitchFamily="34" charset="0"/>
              </a:rPr>
              <a:t>To enable, a partner security contact should refer to the </a:t>
            </a:r>
            <a:r>
              <a:rPr lang="en-US" b="0" i="0" u="sng">
                <a:solidFill>
                  <a:srgbClr val="004E8C"/>
                </a:solidFill>
                <a:effectLst/>
                <a:latin typeface="Segoe UI" panose="020B0502040204020203" pitchFamily="34" charset="0"/>
                <a:hlinkClick r:id="rId2"/>
              </a:rPr>
              <a:t>Cloud Solution Provider security contact</a:t>
            </a:r>
            <a:r>
              <a:rPr lang="en-US" b="0" i="0">
                <a:solidFill>
                  <a:srgbClr val="242424"/>
                </a:solidFill>
                <a:effectLst/>
                <a:latin typeface="Segoe UI" panose="020B0502040204020203" pitchFamily="34" charset="0"/>
              </a:rPr>
              <a:t> </a:t>
            </a:r>
          </a:p>
          <a:p>
            <a:pPr algn="l"/>
            <a:br>
              <a:rPr lang="en-US" b="0" i="0">
                <a:solidFill>
                  <a:srgbClr val="242424"/>
                </a:solidFill>
                <a:effectLst/>
                <a:latin typeface="Segoe UI" panose="020B0502040204020203" pitchFamily="34" charset="0"/>
              </a:rPr>
            </a:br>
            <a:endParaRPr lang="en-US" b="0" i="0">
              <a:solidFill>
                <a:srgbClr val="242424"/>
              </a:solidFill>
              <a:effectLst/>
              <a:latin typeface="Segoe UI" panose="020B0502040204020203" pitchFamily="34" charset="0"/>
            </a:endParaRPr>
          </a:p>
          <a:p>
            <a:pPr algn="l"/>
            <a:r>
              <a:rPr lang="en-US" b="1" i="0">
                <a:solidFill>
                  <a:srgbClr val="242424"/>
                </a:solidFill>
                <a:effectLst/>
                <a:latin typeface="Segoe UI" panose="020B0502040204020203" pitchFamily="34" charset="0"/>
              </a:rPr>
              <a:t>Starting February 15, 2023 </a:t>
            </a:r>
          </a:p>
          <a:p>
            <a:pPr algn="l"/>
            <a:r>
              <a:rPr lang="en-US" b="1" i="0">
                <a:solidFill>
                  <a:srgbClr val="242424"/>
                </a:solidFill>
                <a:effectLst/>
                <a:latin typeface="Segoe UI" panose="020B0502040204020203" pitchFamily="34" charset="0"/>
              </a:rPr>
              <a:t>Microsoft will be enhancing the existing </a:t>
            </a:r>
            <a:r>
              <a:rPr lang="en-US" b="1" i="0" u="sng">
                <a:solidFill>
                  <a:srgbClr val="004E8C"/>
                </a:solidFill>
                <a:effectLst/>
                <a:latin typeface="Segoe UI" panose="020B0502040204020203" pitchFamily="34" charset="0"/>
                <a:hlinkClick r:id="rId3"/>
              </a:rPr>
              <a:t>Bulk Migration Tool</a:t>
            </a:r>
            <a:r>
              <a:rPr lang="en-US" b="1" i="0">
                <a:solidFill>
                  <a:srgbClr val="242424"/>
                </a:solidFill>
                <a:effectLst/>
                <a:latin typeface="Segoe UI" panose="020B0502040204020203" pitchFamily="34" charset="0"/>
              </a:rPr>
              <a:t> </a:t>
            </a:r>
            <a:r>
              <a:rPr lang="en-US" b="0" i="0">
                <a:solidFill>
                  <a:srgbClr val="242424"/>
                </a:solidFill>
                <a:effectLst/>
                <a:latin typeface="Segoe UI" panose="020B0502040204020203" pitchFamily="34" charset="0"/>
              </a:rPr>
              <a:t>to include the capability to remove DAP relationships by bulk. </a:t>
            </a:r>
          </a:p>
          <a:p>
            <a:pPr algn="l"/>
            <a:endParaRPr lang="en-US">
              <a:solidFill>
                <a:srgbClr val="242424"/>
              </a:solidFill>
              <a:latin typeface="Segoe UI" panose="020B0502040204020203" pitchFamily="34" charset="0"/>
            </a:endParaRPr>
          </a:p>
          <a:p>
            <a:pPr algn="l"/>
            <a:r>
              <a:rPr lang="en-US" b="1" i="0">
                <a:solidFill>
                  <a:srgbClr val="242424"/>
                </a:solidFill>
                <a:effectLst/>
                <a:latin typeface="Segoe UI" panose="020B0502040204020203" pitchFamily="34" charset="0"/>
              </a:rPr>
              <a:t>Starting March 31, 2023 </a:t>
            </a:r>
          </a:p>
          <a:p>
            <a:pPr algn="l"/>
            <a:r>
              <a:rPr lang="en-US" b="1" i="0">
                <a:solidFill>
                  <a:srgbClr val="242424"/>
                </a:solidFill>
                <a:effectLst/>
                <a:latin typeface="Segoe UI" panose="020B0502040204020203" pitchFamily="34" charset="0"/>
              </a:rPr>
              <a:t>The Legacy Exchange Online Public Client ID (app ID a0c73c16-a7e3-4564-9a95-2bdf47383716) will be retired.</a:t>
            </a:r>
            <a:endParaRPr lang="en-US" b="0" i="0">
              <a:solidFill>
                <a:srgbClr val="242424"/>
              </a:solidFill>
              <a:effectLst/>
              <a:latin typeface="Segoe UI" panose="020B0502040204020203" pitchFamily="34" charset="0"/>
            </a:endParaRPr>
          </a:p>
          <a:p>
            <a:pPr algn="l">
              <a:buFont typeface="Arial" panose="020B0604020202020204" pitchFamily="34" charset="0"/>
              <a:buChar char="•"/>
            </a:pPr>
            <a:r>
              <a:rPr lang="en-US" b="0" i="0">
                <a:solidFill>
                  <a:srgbClr val="242424"/>
                </a:solidFill>
                <a:effectLst/>
                <a:latin typeface="Segoe UI" panose="020B0502040204020203" pitchFamily="34" charset="0"/>
              </a:rPr>
              <a:t>This public client ID is also known as the “</a:t>
            </a:r>
            <a:r>
              <a:rPr lang="en-US" b="0" i="0" err="1">
                <a:solidFill>
                  <a:srgbClr val="242424"/>
                </a:solidFill>
                <a:effectLst/>
                <a:latin typeface="Segoe UI" panose="020B0502040204020203" pitchFamily="34" charset="0"/>
              </a:rPr>
              <a:t>ExO</a:t>
            </a:r>
            <a:r>
              <a:rPr lang="en-US" b="0" i="0">
                <a:solidFill>
                  <a:srgbClr val="242424"/>
                </a:solidFill>
                <a:effectLst/>
                <a:latin typeface="Segoe UI" panose="020B0502040204020203" pitchFamily="34" charset="0"/>
              </a:rPr>
              <a:t> PowerShell” public client."</a:t>
            </a:r>
          </a:p>
          <a:p>
            <a:pPr algn="l">
              <a:buFont typeface="Arial" panose="020B0604020202020204" pitchFamily="34" charset="0"/>
              <a:buChar char="•"/>
            </a:pPr>
            <a:r>
              <a:rPr lang="en-US" b="0" i="0">
                <a:solidFill>
                  <a:srgbClr val="242424"/>
                </a:solidFill>
                <a:effectLst/>
                <a:latin typeface="Segoe UI" panose="020B0502040204020203" pitchFamily="34" charset="0"/>
              </a:rPr>
              <a:t>The legacy public client was previously used by the open-source </a:t>
            </a:r>
            <a:r>
              <a:rPr lang="en-US" b="0" i="0" u="sng">
                <a:solidFill>
                  <a:srgbClr val="004E8C"/>
                </a:solidFill>
                <a:effectLst/>
                <a:latin typeface="Segoe UI" panose="020B0502040204020203" pitchFamily="34" charset="0"/>
                <a:hlinkClick r:id="rId4"/>
              </a:rPr>
              <a:t>Partner Center PowerShell</a:t>
            </a:r>
            <a:r>
              <a:rPr lang="en-US" b="0" i="0">
                <a:solidFill>
                  <a:srgbClr val="242424"/>
                </a:solidFill>
                <a:effectLst/>
                <a:latin typeface="Segoe UI" panose="020B0502040204020203" pitchFamily="34" charset="0"/>
              </a:rPr>
              <a:t> module (</a:t>
            </a:r>
            <a:r>
              <a:rPr lang="en-US" b="0" i="0" u="sng" err="1">
                <a:solidFill>
                  <a:srgbClr val="004E8C"/>
                </a:solidFill>
                <a:effectLst/>
                <a:latin typeface="Segoe UI" panose="020B0502040204020203" pitchFamily="34" charset="0"/>
                <a:hlinkClick r:id="rId5"/>
              </a:rPr>
              <a:t>github</a:t>
            </a:r>
            <a:r>
              <a:rPr lang="en-US" b="0" i="0" u="sng">
                <a:solidFill>
                  <a:srgbClr val="004E8C"/>
                </a:solidFill>
                <a:effectLst/>
                <a:latin typeface="Segoe UI" panose="020B0502040204020203" pitchFamily="34" charset="0"/>
                <a:hlinkClick r:id="rId5"/>
              </a:rPr>
              <a:t> here</a:t>
            </a:r>
            <a:r>
              <a:rPr lang="en-US" b="0" i="0">
                <a:solidFill>
                  <a:srgbClr val="242424"/>
                </a:solidFill>
                <a:effectLst/>
                <a:latin typeface="Segoe UI" panose="020B0502040204020203" pitchFamily="34" charset="0"/>
              </a:rPr>
              <a:t>).</a:t>
            </a:r>
          </a:p>
          <a:p>
            <a:pPr algn="l">
              <a:buFont typeface="Arial" panose="020B0604020202020204" pitchFamily="34" charset="0"/>
              <a:buChar char="•"/>
            </a:pPr>
            <a:r>
              <a:rPr lang="en-US" b="0" i="0">
                <a:solidFill>
                  <a:srgbClr val="242424"/>
                </a:solidFill>
                <a:effectLst/>
                <a:latin typeface="Segoe UI" panose="020B0502040204020203" pitchFamily="34" charset="0"/>
              </a:rPr>
              <a:t>Any code that incorporates either the legacy public client (a0c73c16-a7e3-4564-9a95-2bdf47383716) or the Partner Center PowerShell module will cease to function on March 31, 2023.</a:t>
            </a:r>
          </a:p>
          <a:p>
            <a:endParaRPr lang="de-AT"/>
          </a:p>
        </p:txBody>
      </p:sp>
    </p:spTree>
    <p:extLst>
      <p:ext uri="{BB962C8B-B14F-4D97-AF65-F5344CB8AC3E}">
        <p14:creationId xmlns:p14="http://schemas.microsoft.com/office/powerpoint/2010/main" val="2987311324"/>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38C18-D66E-0F5B-0D1B-DCA82D8AEDD5}"/>
              </a:ext>
            </a:extLst>
          </p:cNvPr>
          <p:cNvSpPr>
            <a:spLocks noGrp="1"/>
          </p:cNvSpPr>
          <p:nvPr>
            <p:ph type="title"/>
          </p:nvPr>
        </p:nvSpPr>
        <p:spPr/>
        <p:txBody>
          <a:bodyPr/>
          <a:lstStyle/>
          <a:p>
            <a:r>
              <a:rPr lang="en-US"/>
              <a:t>Q&amp;A</a:t>
            </a:r>
            <a:endParaRPr lang="de-AT"/>
          </a:p>
        </p:txBody>
      </p:sp>
      <p:sp>
        <p:nvSpPr>
          <p:cNvPr id="3" name="Footer Placeholder 2">
            <a:extLst>
              <a:ext uri="{FF2B5EF4-FFF2-40B4-BE49-F238E27FC236}">
                <a16:creationId xmlns:a16="http://schemas.microsoft.com/office/drawing/2014/main" id="{442BAAF2-B8CA-21CE-0D2C-56FBA858FC2A}"/>
              </a:ext>
            </a:extLst>
          </p:cNvPr>
          <p:cNvSpPr>
            <a:spLocks noGrp="1"/>
          </p:cNvSpPr>
          <p:nvPr>
            <p:ph type="ftr" sz="quarter" idx="10"/>
          </p:nvPr>
        </p:nvSpPr>
        <p:spPr/>
        <p:txBody>
          <a:bodyPr/>
          <a:lstStyle/>
          <a:p>
            <a:r>
              <a:rPr lang="en-US"/>
              <a:t>Microsoft Confidential. For partner use only.</a:t>
            </a:r>
          </a:p>
        </p:txBody>
      </p:sp>
      <p:sp>
        <p:nvSpPr>
          <p:cNvPr id="4" name="Slide Number Placeholder 3">
            <a:extLst>
              <a:ext uri="{FF2B5EF4-FFF2-40B4-BE49-F238E27FC236}">
                <a16:creationId xmlns:a16="http://schemas.microsoft.com/office/drawing/2014/main" id="{14536BDF-10E8-690C-5304-7C1D11AD7C14}"/>
              </a:ext>
            </a:extLst>
          </p:cNvPr>
          <p:cNvSpPr>
            <a:spLocks noGrp="1"/>
          </p:cNvSpPr>
          <p:nvPr>
            <p:ph type="sldNum" sz="quarter" idx="11"/>
          </p:nvPr>
        </p:nvSpPr>
        <p:spPr/>
        <p:txBody>
          <a:bodyPr/>
          <a:lstStyle/>
          <a:p>
            <a:fld id="{894E8EF0-91FF-4791-8529-F57CE0475C15}" type="slidenum">
              <a:rPr lang="en-US" smtClean="0"/>
              <a:pPr/>
              <a:t>31</a:t>
            </a:fld>
            <a:endParaRPr lang="en-US"/>
          </a:p>
        </p:txBody>
      </p:sp>
      <p:sp>
        <p:nvSpPr>
          <p:cNvPr id="5" name="TextBox 4">
            <a:extLst>
              <a:ext uri="{FF2B5EF4-FFF2-40B4-BE49-F238E27FC236}">
                <a16:creationId xmlns:a16="http://schemas.microsoft.com/office/drawing/2014/main" id="{92BEE505-31F9-F644-E6D8-D0B55418A4BF}"/>
              </a:ext>
            </a:extLst>
          </p:cNvPr>
          <p:cNvSpPr txBox="1"/>
          <p:nvPr/>
        </p:nvSpPr>
        <p:spPr>
          <a:xfrm>
            <a:off x="3176154" y="2936557"/>
            <a:ext cx="5839691" cy="492443"/>
          </a:xfrm>
          <a:prstGeom prst="rect">
            <a:avLst/>
          </a:prstGeom>
          <a:noFill/>
        </p:spPr>
        <p:txBody>
          <a:bodyPr wrap="square" lIns="0" tIns="0" rIns="0" bIns="0" rtlCol="0">
            <a:spAutoFit/>
          </a:bodyPr>
          <a:lstStyle/>
          <a:p>
            <a:pPr algn="l"/>
            <a:r>
              <a:rPr lang="en-US" sz="3200">
                <a:solidFill>
                  <a:schemeClr val="tx2"/>
                </a:solidFill>
              </a:rPr>
              <a:t>Please raise your questions now!</a:t>
            </a:r>
            <a:endParaRPr lang="de-AT" sz="3200" err="1">
              <a:solidFill>
                <a:schemeClr val="tx2"/>
              </a:solidFill>
            </a:endParaRPr>
          </a:p>
        </p:txBody>
      </p:sp>
    </p:spTree>
    <p:extLst>
      <p:ext uri="{BB962C8B-B14F-4D97-AF65-F5344CB8AC3E}">
        <p14:creationId xmlns:p14="http://schemas.microsoft.com/office/powerpoint/2010/main" val="23396054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Thank you</a:t>
            </a:r>
          </a:p>
        </p:txBody>
      </p:sp>
      <p:sp>
        <p:nvSpPr>
          <p:cNvPr id="7" name="Footer Placeholder 2"/>
          <p:cNvSpPr>
            <a:spLocks noGrp="1"/>
          </p:cNvSpPr>
          <p:nvPr>
            <p:ph type="ftr" sz="quarter" idx="10"/>
          </p:nvPr>
        </p:nvSpPr>
        <p:spPr>
          <a:xfrm>
            <a:off x="269241" y="6322759"/>
            <a:ext cx="4378795" cy="364224"/>
          </a:xfrm>
        </p:spPr>
        <p:txBody>
          <a:bodyPr/>
          <a:lstStyle/>
          <a:p>
            <a:r>
              <a:rPr lang="en-US"/>
              <a:t>Microsoft confidential. For partner use only.</a:t>
            </a:r>
          </a:p>
        </p:txBody>
      </p:sp>
    </p:spTree>
    <p:extLst>
      <p:ext uri="{BB962C8B-B14F-4D97-AF65-F5344CB8AC3E}">
        <p14:creationId xmlns:p14="http://schemas.microsoft.com/office/powerpoint/2010/main" val="2603844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9F841CC-AC42-47B0-A077-EF4F5CA93A11}"/>
              </a:ext>
            </a:extLst>
          </p:cNvPr>
          <p:cNvSpPr>
            <a:spLocks noGrp="1"/>
          </p:cNvSpPr>
          <p:nvPr>
            <p:ph type="title"/>
          </p:nvPr>
        </p:nvSpPr>
        <p:spPr>
          <a:xfrm>
            <a:off x="588263" y="457200"/>
            <a:ext cx="11371508" cy="553998"/>
          </a:xfrm>
        </p:spPr>
        <p:txBody>
          <a:bodyPr/>
          <a:lstStyle/>
          <a:p>
            <a:r>
              <a:rPr lang="en-US"/>
              <a:t>Commercial Pricing Update for EU, Norway and the UK</a:t>
            </a:r>
          </a:p>
        </p:txBody>
      </p:sp>
      <p:sp>
        <p:nvSpPr>
          <p:cNvPr id="9" name="Rectangle 8">
            <a:extLst>
              <a:ext uri="{FF2B5EF4-FFF2-40B4-BE49-F238E27FC236}">
                <a16:creationId xmlns:a16="http://schemas.microsoft.com/office/drawing/2014/main" id="{E68B9CDE-D834-4E8A-A186-56FE5CA032DB}"/>
              </a:ext>
            </a:extLst>
          </p:cNvPr>
          <p:cNvSpPr/>
          <p:nvPr/>
        </p:nvSpPr>
        <p:spPr bwMode="auto">
          <a:xfrm>
            <a:off x="0" y="1174456"/>
            <a:ext cx="12192000" cy="2377440"/>
          </a:xfrm>
          <a:prstGeom prst="rect">
            <a:avLst/>
          </a:prstGeom>
          <a:solidFill>
            <a:schemeClr val="bg1">
              <a:lumMod val="95000"/>
            </a:schemeClr>
          </a:solidFill>
          <a:ln w="571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594360" tIns="91440" rIns="594360" bIns="91440" numCol="1" spcCol="0" rtlCol="0" fromWordArt="0" anchor="t" anchorCtr="0" forceAA="0" compatLnSpc="1">
            <a:prstTxWarp prst="textNoShape">
              <a:avLst/>
            </a:prstTxWarp>
            <a:noAutofit/>
          </a:bodyPr>
          <a:lstStyle/>
          <a:p>
            <a:pPr marL="0" marR="0" lvl="0" indent="0" algn="l" defTabSz="914087" rtl="0" eaLnBrk="1" fontAlgn="auto" latinLnBrk="0" hangingPunct="1">
              <a:lnSpc>
                <a:spcPct val="100000"/>
              </a:lnSpc>
              <a:spcBef>
                <a:spcPts val="0"/>
              </a:spcBef>
              <a:spcAft>
                <a:spcPts val="600"/>
              </a:spcAft>
              <a:buClrTx/>
              <a:buSzTx/>
              <a:buFontTx/>
              <a:buNone/>
              <a:tabLst/>
              <a:defRPr/>
            </a:pPr>
            <a:r>
              <a:rPr kumimoji="0" lang="en-IE" sz="1800" b="0" i="0" u="none" strike="noStrike" kern="0" cap="none" spc="0" normalizeH="0" baseline="0" noProof="0">
                <a:ln>
                  <a:noFill/>
                </a:ln>
                <a:solidFill>
                  <a:srgbClr val="0078D4"/>
                </a:solidFill>
                <a:effectLst/>
                <a:uLnTx/>
                <a:uFillTx/>
                <a:latin typeface="Segoe UI Semibold"/>
                <a:ea typeface="Calibri" panose="020F0502020204030204" pitchFamily="34" charset="0"/>
                <a:cs typeface="Calibri"/>
              </a:rPr>
              <a:t>What is Microsoft announcing ?</a:t>
            </a:r>
          </a:p>
          <a:p>
            <a:pPr marL="171450" marR="0" lvl="0" indent="-171450" algn="l" defTabSz="914087" rtl="0" eaLnBrk="1" fontAlgn="auto" latinLnBrk="0" hangingPunct="1">
              <a:lnSpc>
                <a:spcPct val="100000"/>
              </a:lnSpc>
              <a:spcBef>
                <a:spcPts val="0"/>
              </a:spcBef>
              <a:spcAft>
                <a:spcPts val="80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000000"/>
                </a:solidFill>
                <a:effectLst/>
                <a:uLnTx/>
                <a:uFillTx/>
                <a:latin typeface="Segoe UI"/>
                <a:ea typeface="Calibri"/>
                <a:cs typeface="Calibri"/>
              </a:rPr>
              <a:t>Today Microsoft is announcing several steps to ensure greater price harmonization for our cloud products across the globe. This will ensure that all our customers worldwide have more closely aligned pricing compared to the USD rate.</a:t>
            </a:r>
            <a:endParaRPr kumimoji="0" lang="en-US" sz="1400" b="0" i="0" u="none" strike="noStrike" kern="1200" cap="none" spc="0" normalizeH="0" baseline="0" noProof="0">
              <a:ln>
                <a:noFill/>
              </a:ln>
              <a:solidFill>
                <a:srgbClr val="000000"/>
              </a:solidFill>
              <a:effectLst/>
              <a:uLnTx/>
              <a:uFillTx/>
              <a:latin typeface="Segoe UI"/>
              <a:ea typeface="+mn-ea"/>
              <a:cs typeface="+mn-cs"/>
            </a:endParaRPr>
          </a:p>
          <a:p>
            <a:pPr marL="171450" marR="0" lvl="0" indent="-171450" algn="l" defTabSz="914087" rtl="0" eaLnBrk="1" fontAlgn="auto" latinLnBrk="0" hangingPunct="1">
              <a:lnSpc>
                <a:spcPct val="100000"/>
              </a:lnSpc>
              <a:spcBef>
                <a:spcPts val="0"/>
              </a:spcBef>
              <a:spcAft>
                <a:spcPts val="80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000000"/>
                </a:solidFill>
                <a:effectLst/>
                <a:uLnTx/>
                <a:uFillTx/>
                <a:latin typeface="Segoe UI"/>
                <a:ea typeface="Calibri"/>
                <a:cs typeface="Calibri"/>
              </a:rPr>
              <a:t>That is why on April 1, 2023, we will adjust Microsoft Cloud prices in EUR, GBP, SEK, NOK, DKK to adjust for local currency fluctuations and move towards more consistent global pricing.</a:t>
            </a:r>
            <a:endParaRPr kumimoji="0" lang="en-US" sz="1400" b="0" i="0" u="none" strike="noStrike" kern="1200" cap="none" spc="0" normalizeH="0" baseline="0" noProof="0">
              <a:ln>
                <a:noFill/>
              </a:ln>
              <a:solidFill>
                <a:srgbClr val="000000"/>
              </a:solidFill>
              <a:effectLst/>
              <a:uLnTx/>
              <a:uFillTx/>
              <a:latin typeface="Segoe UI"/>
              <a:ea typeface="Calibri" panose="020F0502020204030204" pitchFamily="34" charset="0"/>
              <a:cs typeface="+mn-cs"/>
            </a:endParaRPr>
          </a:p>
          <a:p>
            <a:pPr marL="171450" marR="0" lvl="0" indent="-171450" algn="l" defTabSz="914087" rtl="0" eaLnBrk="1" fontAlgn="auto" latinLnBrk="0" hangingPunct="1">
              <a:lnSpc>
                <a:spcPct val="100000"/>
              </a:lnSpc>
              <a:spcBef>
                <a:spcPts val="0"/>
              </a:spcBef>
              <a:spcAft>
                <a:spcPts val="80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000000"/>
                </a:solidFill>
                <a:effectLst/>
                <a:uLnTx/>
                <a:uFillTx/>
                <a:latin typeface="Segoe UI"/>
                <a:ea typeface="Calibri"/>
                <a:cs typeface="Calibri"/>
              </a:rPr>
              <a:t>We believe that our cloud continues to be priced competitively. We also believe that it enables customers to do more with less by enabling them to innovate, to consolidate and to eliminate operating costs, optimize business performance, and build a foundation for a strong security strategy.</a:t>
            </a:r>
          </a:p>
        </p:txBody>
      </p:sp>
      <p:sp>
        <p:nvSpPr>
          <p:cNvPr id="38" name="TextBox 37">
            <a:extLst>
              <a:ext uri="{FF2B5EF4-FFF2-40B4-BE49-F238E27FC236}">
                <a16:creationId xmlns:a16="http://schemas.microsoft.com/office/drawing/2014/main" id="{E31FAF97-BC3F-30DF-E94C-86283688EB42}"/>
              </a:ext>
            </a:extLst>
          </p:cNvPr>
          <p:cNvSpPr txBox="1"/>
          <p:nvPr/>
        </p:nvSpPr>
        <p:spPr>
          <a:xfrm>
            <a:off x="642810" y="3732364"/>
            <a:ext cx="3526039" cy="597113"/>
          </a:xfrm>
          <a:prstGeom prst="rect">
            <a:avLst/>
          </a:prstGeom>
          <a:solidFill>
            <a:schemeClr val="tx2"/>
          </a:solidFill>
          <a:ln w="6350">
            <a:solidFill>
              <a:schemeClr val="tx2"/>
            </a:solidFill>
          </a:ln>
        </p:spPr>
        <p:txBody>
          <a:bodyPr wrap="square" lIns="91440" tIns="45720" rIns="91440" bIns="45720" anchor="ctr">
            <a:noAutofit/>
          </a:bodyPr>
          <a:lstStyle/>
          <a:p>
            <a:pPr marL="0" marR="0" lvl="1" indent="0" algn="l" defTabSz="914087" rtl="0" eaLnBrk="1" fontAlgn="auto" latinLnBrk="0" hangingPunct="1">
              <a:lnSpc>
                <a:spcPct val="100000"/>
              </a:lnSpc>
              <a:spcBef>
                <a:spcPts val="0"/>
              </a:spcBef>
              <a:spcAft>
                <a:spcPts val="4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How much will prices change?</a:t>
            </a:r>
          </a:p>
        </p:txBody>
      </p:sp>
      <p:grpSp>
        <p:nvGrpSpPr>
          <p:cNvPr id="5" name="Group 4">
            <a:extLst>
              <a:ext uri="{FF2B5EF4-FFF2-40B4-BE49-F238E27FC236}">
                <a16:creationId xmlns:a16="http://schemas.microsoft.com/office/drawing/2014/main" id="{6BC096CA-3708-B2D6-BEE0-99545B7E37D1}"/>
              </a:ext>
              <a:ext uri="{C183D7F6-B498-43B3-948B-1728B52AA6E4}">
                <adec:decorative xmlns:adec="http://schemas.microsoft.com/office/drawing/2017/decorative" val="1"/>
              </a:ext>
            </a:extLst>
          </p:cNvPr>
          <p:cNvGrpSpPr/>
          <p:nvPr/>
        </p:nvGrpSpPr>
        <p:grpSpPr>
          <a:xfrm>
            <a:off x="3648637" y="3808914"/>
            <a:ext cx="444012" cy="444012"/>
            <a:chOff x="3287617" y="3809845"/>
            <a:chExt cx="444012" cy="444012"/>
          </a:xfrm>
        </p:grpSpPr>
        <p:sp>
          <p:nvSpPr>
            <p:cNvPr id="28" name="Oval 27">
              <a:extLst>
                <a:ext uri="{FF2B5EF4-FFF2-40B4-BE49-F238E27FC236}">
                  <a16:creationId xmlns:a16="http://schemas.microsoft.com/office/drawing/2014/main" id="{428CCBFC-B1E0-60B8-8975-8865DA437FE0}"/>
                </a:ext>
              </a:extLst>
            </p:cNvPr>
            <p:cNvSpPr/>
            <p:nvPr/>
          </p:nvSpPr>
          <p:spPr bwMode="auto">
            <a:xfrm>
              <a:off x="3287617" y="3809845"/>
              <a:ext cx="444012" cy="444012"/>
            </a:xfrm>
            <a:prstGeom prst="ellipse">
              <a:avLst/>
            </a:prstGeom>
            <a:solidFill>
              <a:schemeClr val="accent1"/>
            </a:solidFill>
            <a:ln w="28575">
              <a:noFill/>
              <a:headEnd type="none" w="med" len="med"/>
              <a:tailEnd type="none" w="med" len="med"/>
            </a:ln>
            <a:effectLst>
              <a:outerShdw blurRad="63500" algn="ctr" rotWithShape="0">
                <a:prstClr val="black">
                  <a:alpha val="1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763" b="0" i="0" u="none" strike="noStrike" kern="1200" cap="none" spc="0" normalizeH="0" baseline="0" noProof="0">
                <a:ln>
                  <a:noFill/>
                </a:ln>
                <a:solidFill>
                  <a:srgbClr val="FFFFFF"/>
                </a:solidFill>
                <a:effectLst/>
                <a:uLnTx/>
                <a:uFillTx/>
                <a:latin typeface="Segoe UI"/>
                <a:ea typeface="+mn-ea"/>
                <a:cs typeface="+mn-cs"/>
              </a:endParaRPr>
            </a:p>
          </p:txBody>
        </p:sp>
        <p:sp>
          <p:nvSpPr>
            <p:cNvPr id="53" name="LineChart_E9E6" title="Icon of a line chart with points of varying heights">
              <a:extLst>
                <a:ext uri="{FF2B5EF4-FFF2-40B4-BE49-F238E27FC236}">
                  <a16:creationId xmlns:a16="http://schemas.microsoft.com/office/drawing/2014/main" id="{5797C311-5348-5B0F-3970-19873611CB10}"/>
                </a:ext>
              </a:extLst>
            </p:cNvPr>
            <p:cNvSpPr>
              <a:spLocks noChangeAspect="1" noEditPoints="1"/>
            </p:cNvSpPr>
            <p:nvPr/>
          </p:nvSpPr>
          <p:spPr bwMode="auto">
            <a:xfrm>
              <a:off x="3393609" y="3915810"/>
              <a:ext cx="232028" cy="232082"/>
            </a:xfrm>
            <a:custGeom>
              <a:avLst/>
              <a:gdLst>
                <a:gd name="T0" fmla="*/ 4249 w 4249"/>
                <a:gd name="T1" fmla="*/ 4250 h 4250"/>
                <a:gd name="T2" fmla="*/ 0 w 4249"/>
                <a:gd name="T3" fmla="*/ 4250 h 4250"/>
                <a:gd name="T4" fmla="*/ 0 w 4249"/>
                <a:gd name="T5" fmla="*/ 0 h 4250"/>
                <a:gd name="T6" fmla="*/ 4249 w 4249"/>
                <a:gd name="T7" fmla="*/ 1428 h 4250"/>
                <a:gd name="T8" fmla="*/ 3621 w 4249"/>
                <a:gd name="T9" fmla="*/ 800 h 4250"/>
                <a:gd name="T10" fmla="*/ 1893 w 4249"/>
                <a:gd name="T11" fmla="*/ 2527 h 4250"/>
                <a:gd name="T12" fmla="*/ 1265 w 4249"/>
                <a:gd name="T13" fmla="*/ 1899 h 4250"/>
                <a:gd name="T14" fmla="*/ 3 w 4249"/>
                <a:gd name="T15" fmla="*/ 3161 h 4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9" h="4250">
                  <a:moveTo>
                    <a:pt x="4249" y="4250"/>
                  </a:moveTo>
                  <a:lnTo>
                    <a:pt x="0" y="4250"/>
                  </a:lnTo>
                  <a:lnTo>
                    <a:pt x="0" y="0"/>
                  </a:lnTo>
                  <a:moveTo>
                    <a:pt x="4249" y="1428"/>
                  </a:moveTo>
                  <a:lnTo>
                    <a:pt x="3621" y="800"/>
                  </a:lnTo>
                  <a:lnTo>
                    <a:pt x="1893" y="2527"/>
                  </a:lnTo>
                  <a:lnTo>
                    <a:pt x="1265" y="1899"/>
                  </a:lnTo>
                  <a:lnTo>
                    <a:pt x="3" y="3161"/>
                  </a:lnTo>
                </a:path>
              </a:pathLst>
            </a:custGeom>
            <a:noFill/>
            <a:ln w="6350" cap="sq">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
        <p:nvSpPr>
          <p:cNvPr id="37" name="Rectangle 36">
            <a:extLst>
              <a:ext uri="{FF2B5EF4-FFF2-40B4-BE49-F238E27FC236}">
                <a16:creationId xmlns:a16="http://schemas.microsoft.com/office/drawing/2014/main" id="{7777912C-AA11-5AAB-AA3D-AFA868A45AD9}"/>
              </a:ext>
            </a:extLst>
          </p:cNvPr>
          <p:cNvSpPr/>
          <p:nvPr/>
        </p:nvSpPr>
        <p:spPr bwMode="auto">
          <a:xfrm>
            <a:off x="642810" y="4329476"/>
            <a:ext cx="3526039" cy="2094241"/>
          </a:xfrm>
          <a:prstGeom prst="rect">
            <a:avLst/>
          </a:prstGeom>
          <a:noFill/>
          <a:ln w="63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90500" marR="0" lvl="1" indent="-190500" algn="l" defTabSz="914087" rtl="0" eaLnBrk="1" fontAlgn="auto" latinLnBrk="0" hangingPunct="1">
              <a:lnSpc>
                <a:spcPct val="100000"/>
              </a:lnSpc>
              <a:spcBef>
                <a:spcPts val="0"/>
              </a:spcBef>
              <a:spcAft>
                <a:spcPts val="600"/>
              </a:spcAft>
              <a:buClrTx/>
              <a:buSzTx/>
              <a:buFont typeface="Arial" panose="020B0604020202020204" pitchFamily="34" charset="0"/>
              <a:buChar char="•"/>
              <a:tabLst>
                <a:tab pos="165100" algn="l"/>
              </a:tabLst>
              <a:defRPr/>
            </a:pPr>
            <a:r>
              <a:rPr kumimoji="0" lang="en-IE" sz="1200" b="0" i="0" u="none" strike="noStrike" kern="1200" cap="none" spc="0" normalizeH="0" baseline="0" noProof="0">
                <a:ln>
                  <a:noFill/>
                </a:ln>
                <a:solidFill>
                  <a:srgbClr val="000000"/>
                </a:solidFill>
                <a:effectLst/>
                <a:uLnTx/>
                <a:uFillTx/>
                <a:latin typeface="Segoe UI"/>
                <a:ea typeface="+mn-ea"/>
                <a:cs typeface="+mn-cs"/>
              </a:rPr>
              <a:t>Swedish Krona (SEK) prices will adjust 15%</a:t>
            </a:r>
          </a:p>
          <a:p>
            <a:pPr marL="190500" marR="0" lvl="1" indent="-190500" algn="l" defTabSz="914087" rtl="0" eaLnBrk="1" fontAlgn="auto" latinLnBrk="0" hangingPunct="1">
              <a:lnSpc>
                <a:spcPct val="100000"/>
              </a:lnSpc>
              <a:spcBef>
                <a:spcPts val="0"/>
              </a:spcBef>
              <a:spcAft>
                <a:spcPts val="600"/>
              </a:spcAft>
              <a:buClrTx/>
              <a:buSzTx/>
              <a:buFont typeface="Arial" panose="020B0604020202020204" pitchFamily="34" charset="0"/>
              <a:buChar char="•"/>
              <a:tabLst>
                <a:tab pos="165100" algn="l"/>
              </a:tabLst>
              <a:defRPr/>
            </a:pPr>
            <a:r>
              <a:rPr kumimoji="0" lang="en-IE" sz="1200" b="0" i="0" u="none" strike="noStrike" kern="1200" cap="none" spc="0" normalizeH="0" baseline="0" noProof="0">
                <a:ln>
                  <a:noFill/>
                </a:ln>
                <a:solidFill>
                  <a:srgbClr val="000000"/>
                </a:solidFill>
                <a:effectLst/>
                <a:uLnTx/>
                <a:uFillTx/>
                <a:latin typeface="Segoe UI"/>
                <a:ea typeface="+mn-ea"/>
                <a:cs typeface="+mn-cs"/>
              </a:rPr>
              <a:t>Danish Krone (DKK), Euro (EUR) and Norwegian Krone (NOK), prices will </a:t>
            </a:r>
            <a:br>
              <a:rPr kumimoji="0" lang="en-IE" sz="1200" b="0" i="0" u="none" strike="noStrike" kern="1200" cap="none" spc="0" normalizeH="0" baseline="0" noProof="0">
                <a:ln>
                  <a:noFill/>
                </a:ln>
                <a:solidFill>
                  <a:srgbClr val="000000"/>
                </a:solidFill>
                <a:effectLst/>
                <a:uLnTx/>
                <a:uFillTx/>
                <a:latin typeface="Segoe UI"/>
                <a:ea typeface="+mn-ea"/>
                <a:cs typeface="+mn-cs"/>
              </a:rPr>
            </a:br>
            <a:r>
              <a:rPr kumimoji="0" lang="en-IE" sz="1200" b="0" i="0" u="none" strike="noStrike" kern="1200" cap="none" spc="0" normalizeH="0" baseline="0" noProof="0">
                <a:ln>
                  <a:noFill/>
                </a:ln>
                <a:solidFill>
                  <a:srgbClr val="000000"/>
                </a:solidFill>
                <a:effectLst/>
                <a:uLnTx/>
                <a:uFillTx/>
                <a:latin typeface="Segoe UI"/>
                <a:ea typeface="+mn-ea"/>
                <a:cs typeface="+mn-cs"/>
              </a:rPr>
              <a:t>adjust 11%</a:t>
            </a:r>
          </a:p>
          <a:p>
            <a:pPr marL="190500" marR="0" lvl="1" indent="-190500" algn="l" defTabSz="914087" rtl="0" eaLnBrk="1" fontAlgn="auto" latinLnBrk="0" hangingPunct="1">
              <a:lnSpc>
                <a:spcPct val="100000"/>
              </a:lnSpc>
              <a:spcBef>
                <a:spcPts val="0"/>
              </a:spcBef>
              <a:spcAft>
                <a:spcPts val="600"/>
              </a:spcAft>
              <a:buClrTx/>
              <a:buSzTx/>
              <a:buFont typeface="Arial" panose="020B0604020202020204" pitchFamily="34" charset="0"/>
              <a:buChar char="•"/>
              <a:tabLst>
                <a:tab pos="165100" algn="l"/>
              </a:tabLst>
              <a:defRPr/>
            </a:pPr>
            <a:r>
              <a:rPr kumimoji="0" lang="en-IE" sz="1200" b="0" i="0" u="none" strike="noStrike" kern="1200" cap="none" spc="0" normalizeH="0" baseline="0" noProof="0">
                <a:ln>
                  <a:noFill/>
                </a:ln>
                <a:solidFill>
                  <a:srgbClr val="000000"/>
                </a:solidFill>
                <a:effectLst/>
                <a:uLnTx/>
                <a:uFillTx/>
                <a:latin typeface="Segoe UI"/>
                <a:ea typeface="+mn-ea"/>
                <a:cs typeface="+mn-cs"/>
              </a:rPr>
              <a:t>British Pound (GBP) prices will adjust 9%</a:t>
            </a:r>
          </a:p>
        </p:txBody>
      </p:sp>
      <p:sp>
        <p:nvSpPr>
          <p:cNvPr id="40" name="TextBox 39">
            <a:extLst>
              <a:ext uri="{FF2B5EF4-FFF2-40B4-BE49-F238E27FC236}">
                <a16:creationId xmlns:a16="http://schemas.microsoft.com/office/drawing/2014/main" id="{2BA678A0-CF78-1C7C-D715-CCA313206BCD}"/>
              </a:ext>
            </a:extLst>
          </p:cNvPr>
          <p:cNvSpPr txBox="1"/>
          <p:nvPr/>
        </p:nvSpPr>
        <p:spPr>
          <a:xfrm>
            <a:off x="4334503" y="3732364"/>
            <a:ext cx="3526039" cy="597113"/>
          </a:xfrm>
          <a:prstGeom prst="rect">
            <a:avLst/>
          </a:prstGeom>
          <a:solidFill>
            <a:schemeClr val="tx2"/>
          </a:solidFill>
          <a:ln w="6350">
            <a:solidFill>
              <a:schemeClr val="tx2"/>
            </a:solidFill>
          </a:ln>
        </p:spPr>
        <p:txBody>
          <a:bodyPr wrap="square" lIns="91440" tIns="45720" rIns="91440" bIns="45720" anchor="ctr">
            <a:noAutofit/>
          </a:bodyPr>
          <a:lstStyle/>
          <a:p>
            <a:pPr marL="0" marR="0" lvl="1" indent="0" algn="l" defTabSz="914087" rtl="0" eaLnBrk="1" fontAlgn="auto" latinLnBrk="0" hangingPunct="1">
              <a:lnSpc>
                <a:spcPct val="100000"/>
              </a:lnSpc>
              <a:spcBef>
                <a:spcPts val="0"/>
              </a:spcBef>
              <a:spcAft>
                <a:spcPts val="400"/>
              </a:spcAft>
              <a:buClrTx/>
              <a:buSzTx/>
              <a:buFontTx/>
              <a:buNone/>
              <a:tabLst/>
              <a:defRPr/>
            </a:pPr>
            <a:r>
              <a:rPr kumimoji="0" lang="en-IE" sz="1400" b="0" i="0" u="none" strike="noStrike" kern="1200" cap="none" spc="0" normalizeH="0" baseline="0" noProof="0">
                <a:ln>
                  <a:noFill/>
                </a:ln>
                <a:solidFill>
                  <a:srgbClr val="FFFFFF"/>
                </a:solidFill>
                <a:effectLst/>
                <a:uLnTx/>
                <a:uFillTx/>
                <a:latin typeface="Segoe UI Semibold"/>
                <a:ea typeface="+mn-ea"/>
                <a:cs typeface="+mn-cs"/>
              </a:rPr>
              <a:t>What prices are impacted? </a:t>
            </a:r>
          </a:p>
        </p:txBody>
      </p:sp>
      <p:grpSp>
        <p:nvGrpSpPr>
          <p:cNvPr id="4" name="Group 3">
            <a:extLst>
              <a:ext uri="{FF2B5EF4-FFF2-40B4-BE49-F238E27FC236}">
                <a16:creationId xmlns:a16="http://schemas.microsoft.com/office/drawing/2014/main" id="{C2F43FAE-5F77-DE5F-5678-CB83B2BD9013}"/>
              </a:ext>
              <a:ext uri="{C183D7F6-B498-43B3-948B-1728B52AA6E4}">
                <adec:decorative xmlns:adec="http://schemas.microsoft.com/office/drawing/2017/decorative" val="1"/>
              </a:ext>
            </a:extLst>
          </p:cNvPr>
          <p:cNvGrpSpPr/>
          <p:nvPr/>
        </p:nvGrpSpPr>
        <p:grpSpPr>
          <a:xfrm>
            <a:off x="7340330" y="3808914"/>
            <a:ext cx="444012" cy="444012"/>
            <a:chOff x="7051616" y="3809845"/>
            <a:chExt cx="444012" cy="444012"/>
          </a:xfrm>
        </p:grpSpPr>
        <p:sp>
          <p:nvSpPr>
            <p:cNvPr id="31" name="Oval 30">
              <a:extLst>
                <a:ext uri="{FF2B5EF4-FFF2-40B4-BE49-F238E27FC236}">
                  <a16:creationId xmlns:a16="http://schemas.microsoft.com/office/drawing/2014/main" id="{3F132507-4576-1B4A-8C59-3F254CD7AA73}"/>
                </a:ext>
              </a:extLst>
            </p:cNvPr>
            <p:cNvSpPr/>
            <p:nvPr/>
          </p:nvSpPr>
          <p:spPr bwMode="auto">
            <a:xfrm>
              <a:off x="7051616" y="3809845"/>
              <a:ext cx="444012" cy="444012"/>
            </a:xfrm>
            <a:prstGeom prst="ellipse">
              <a:avLst/>
            </a:prstGeom>
            <a:solidFill>
              <a:schemeClr val="accent1"/>
            </a:solidFill>
            <a:ln w="28575">
              <a:noFill/>
              <a:headEnd type="none" w="med" len="med"/>
              <a:tailEnd type="none" w="med" len="med"/>
            </a:ln>
            <a:effectLst>
              <a:outerShdw blurRad="63500" algn="ctr" rotWithShape="0">
                <a:prstClr val="black">
                  <a:alpha val="1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763" b="0" i="0" u="none" strike="noStrike" kern="1200" cap="none" spc="0" normalizeH="0" baseline="0" noProof="0">
                <a:ln>
                  <a:noFill/>
                </a:ln>
                <a:solidFill>
                  <a:srgbClr val="FFFFFF"/>
                </a:solidFill>
                <a:effectLst/>
                <a:uLnTx/>
                <a:uFillTx/>
                <a:latin typeface="Segoe UI"/>
                <a:ea typeface="+mn-ea"/>
                <a:cs typeface="+mn-cs"/>
              </a:endParaRPr>
            </a:p>
          </p:txBody>
        </p:sp>
        <p:sp>
          <p:nvSpPr>
            <p:cNvPr id="54" name="BackToWindow_E73F" title="Icon of two arrows pointing towards eachother">
              <a:extLst>
                <a:ext uri="{FF2B5EF4-FFF2-40B4-BE49-F238E27FC236}">
                  <a16:creationId xmlns:a16="http://schemas.microsoft.com/office/drawing/2014/main" id="{CFE9B873-5489-FE57-AD1D-A2C37C4ACE93}"/>
                </a:ext>
              </a:extLst>
            </p:cNvPr>
            <p:cNvSpPr>
              <a:spLocks noChangeAspect="1" noEditPoints="1"/>
            </p:cNvSpPr>
            <p:nvPr/>
          </p:nvSpPr>
          <p:spPr bwMode="auto">
            <a:xfrm>
              <a:off x="7157636" y="3915810"/>
              <a:ext cx="231972" cy="232082"/>
            </a:xfrm>
            <a:custGeom>
              <a:avLst/>
              <a:gdLst>
                <a:gd name="T0" fmla="*/ 449 w 4211"/>
                <a:gd name="T1" fmla="*/ 2521 h 4213"/>
                <a:gd name="T2" fmla="*/ 1691 w 4211"/>
                <a:gd name="T3" fmla="*/ 2521 h 4213"/>
                <a:gd name="T4" fmla="*/ 1691 w 4211"/>
                <a:gd name="T5" fmla="*/ 3764 h 4213"/>
                <a:gd name="T6" fmla="*/ 1691 w 4211"/>
                <a:gd name="T7" fmla="*/ 2521 h 4213"/>
                <a:gd name="T8" fmla="*/ 0 w 4211"/>
                <a:gd name="T9" fmla="*/ 4213 h 4213"/>
                <a:gd name="T10" fmla="*/ 2520 w 4211"/>
                <a:gd name="T11" fmla="*/ 449 h 4213"/>
                <a:gd name="T12" fmla="*/ 2520 w 4211"/>
                <a:gd name="T13" fmla="*/ 1692 h 4213"/>
                <a:gd name="T14" fmla="*/ 3762 w 4211"/>
                <a:gd name="T15" fmla="*/ 1692 h 4213"/>
                <a:gd name="T16" fmla="*/ 4211 w 4211"/>
                <a:gd name="T17" fmla="*/ 0 h 4213"/>
                <a:gd name="T18" fmla="*/ 2520 w 4211"/>
                <a:gd name="T19" fmla="*/ 1692 h 4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11" h="4213">
                  <a:moveTo>
                    <a:pt x="449" y="2521"/>
                  </a:moveTo>
                  <a:lnTo>
                    <a:pt x="1691" y="2521"/>
                  </a:lnTo>
                  <a:lnTo>
                    <a:pt x="1691" y="3764"/>
                  </a:lnTo>
                  <a:moveTo>
                    <a:pt x="1691" y="2521"/>
                  </a:moveTo>
                  <a:lnTo>
                    <a:pt x="0" y="4213"/>
                  </a:lnTo>
                  <a:moveTo>
                    <a:pt x="2520" y="449"/>
                  </a:moveTo>
                  <a:lnTo>
                    <a:pt x="2520" y="1692"/>
                  </a:lnTo>
                  <a:lnTo>
                    <a:pt x="3762" y="1692"/>
                  </a:lnTo>
                  <a:moveTo>
                    <a:pt x="4211" y="0"/>
                  </a:moveTo>
                  <a:lnTo>
                    <a:pt x="2520" y="1692"/>
                  </a:lnTo>
                </a:path>
              </a:pathLst>
            </a:custGeom>
            <a:noFill/>
            <a:ln w="6350" cap="sq">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
        <p:nvSpPr>
          <p:cNvPr id="39" name="Rectangle 38">
            <a:extLst>
              <a:ext uri="{FF2B5EF4-FFF2-40B4-BE49-F238E27FC236}">
                <a16:creationId xmlns:a16="http://schemas.microsoft.com/office/drawing/2014/main" id="{86C4E134-5BC7-6A1E-C5CC-E66958860EEA}"/>
              </a:ext>
            </a:extLst>
          </p:cNvPr>
          <p:cNvSpPr/>
          <p:nvPr/>
        </p:nvSpPr>
        <p:spPr bwMode="auto">
          <a:xfrm>
            <a:off x="4334503" y="4329476"/>
            <a:ext cx="3526039" cy="2094241"/>
          </a:xfrm>
          <a:prstGeom prst="rect">
            <a:avLst/>
          </a:prstGeom>
          <a:noFill/>
          <a:ln w="63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91770" marR="0" lvl="1" indent="-191770" algn="l" defTabSz="914087" rtl="0" eaLnBrk="1" fontAlgn="auto" latinLnBrk="0" hangingPunct="1">
              <a:lnSpc>
                <a:spcPct val="100000"/>
              </a:lnSpc>
              <a:spcBef>
                <a:spcPts val="0"/>
              </a:spcBef>
              <a:spcAft>
                <a:spcPts val="600"/>
              </a:spcAft>
              <a:buClrTx/>
              <a:buSzTx/>
              <a:buFont typeface="Arial" panose="020B0604020202020204" pitchFamily="34" charset="0"/>
              <a:buChar char="•"/>
              <a:tabLst>
                <a:tab pos="165100" algn="l"/>
              </a:tabLst>
              <a:defRPr/>
            </a:pPr>
            <a:r>
              <a:rPr kumimoji="0" lang="en-US" sz="1200" b="0" i="0" u="none" strike="noStrike" kern="1200" cap="none" spc="0" normalizeH="0" baseline="0" noProof="0">
                <a:ln>
                  <a:noFill/>
                </a:ln>
                <a:solidFill>
                  <a:srgbClr val="000000"/>
                </a:solidFill>
                <a:effectLst/>
                <a:uLnTx/>
                <a:uFillTx/>
                <a:latin typeface="Segoe UI"/>
                <a:ea typeface="+mn-ea"/>
                <a:cs typeface="+mn-cs"/>
              </a:rPr>
              <a:t>New or renewing Microsoft Cloud license program contracts will adjust to the new revised prices starting April 1, 2023. For business customers, these changes will not affect existing orders under commercial licensing agreements for products that are subject to price protection. </a:t>
            </a:r>
            <a:endParaRPr kumimoji="0" lang="en-US" sz="1763" b="0" i="0" u="none" strike="noStrike" kern="1200" cap="none" spc="0" normalizeH="0" baseline="0" noProof="0">
              <a:ln>
                <a:noFill/>
              </a:ln>
              <a:solidFill>
                <a:srgbClr val="000000"/>
              </a:solidFill>
              <a:effectLst/>
              <a:uLnTx/>
              <a:uFillTx/>
              <a:latin typeface="Segoe UI"/>
              <a:ea typeface="+mn-ea"/>
              <a:cs typeface="+mn-cs"/>
            </a:endParaRPr>
          </a:p>
        </p:txBody>
      </p:sp>
      <p:sp>
        <p:nvSpPr>
          <p:cNvPr id="42" name="TextBox 41">
            <a:extLst>
              <a:ext uri="{FF2B5EF4-FFF2-40B4-BE49-F238E27FC236}">
                <a16:creationId xmlns:a16="http://schemas.microsoft.com/office/drawing/2014/main" id="{4E4D5C2B-E7E7-FBEE-C223-1C75BEF28410}"/>
              </a:ext>
            </a:extLst>
          </p:cNvPr>
          <p:cNvSpPr txBox="1"/>
          <p:nvPr/>
        </p:nvSpPr>
        <p:spPr>
          <a:xfrm>
            <a:off x="8026197" y="3732364"/>
            <a:ext cx="3526039" cy="597113"/>
          </a:xfrm>
          <a:prstGeom prst="rect">
            <a:avLst/>
          </a:prstGeom>
          <a:solidFill>
            <a:schemeClr val="tx2"/>
          </a:solidFill>
          <a:ln w="6350">
            <a:solidFill>
              <a:schemeClr val="tx2"/>
            </a:solidFill>
          </a:ln>
        </p:spPr>
        <p:txBody>
          <a:bodyPr wrap="square" lIns="91440" tIns="45720" rIns="91440" bIns="45720" anchor="ctr">
            <a:noAutofit/>
          </a:bodyPr>
          <a:lstStyle/>
          <a:p>
            <a:pPr marL="0" marR="0" lvl="1" indent="0" algn="l" defTabSz="914087" rtl="0" eaLnBrk="1" fontAlgn="auto" latinLnBrk="0" hangingPunct="1">
              <a:lnSpc>
                <a:spcPct val="100000"/>
              </a:lnSpc>
              <a:spcBef>
                <a:spcPts val="0"/>
              </a:spcBef>
              <a:spcAft>
                <a:spcPts val="4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What prices are NOT impacted?</a:t>
            </a:r>
          </a:p>
        </p:txBody>
      </p:sp>
      <p:grpSp>
        <p:nvGrpSpPr>
          <p:cNvPr id="3" name="Group 2">
            <a:extLst>
              <a:ext uri="{FF2B5EF4-FFF2-40B4-BE49-F238E27FC236}">
                <a16:creationId xmlns:a16="http://schemas.microsoft.com/office/drawing/2014/main" id="{FDB0163D-DD86-0505-CA34-40758F61D865}"/>
              </a:ext>
              <a:ext uri="{C183D7F6-B498-43B3-948B-1728B52AA6E4}">
                <adec:decorative xmlns:adec="http://schemas.microsoft.com/office/drawing/2017/decorative" val="1"/>
              </a:ext>
            </a:extLst>
          </p:cNvPr>
          <p:cNvGrpSpPr/>
          <p:nvPr/>
        </p:nvGrpSpPr>
        <p:grpSpPr>
          <a:xfrm>
            <a:off x="11032024" y="3808914"/>
            <a:ext cx="444012" cy="444012"/>
            <a:chOff x="10815616" y="3809845"/>
            <a:chExt cx="444012" cy="444012"/>
          </a:xfrm>
        </p:grpSpPr>
        <p:sp>
          <p:nvSpPr>
            <p:cNvPr id="34" name="Oval 33">
              <a:extLst>
                <a:ext uri="{FF2B5EF4-FFF2-40B4-BE49-F238E27FC236}">
                  <a16:creationId xmlns:a16="http://schemas.microsoft.com/office/drawing/2014/main" id="{147670A7-C4B3-FC8A-858E-B0AA753F4948}"/>
                </a:ext>
              </a:extLst>
            </p:cNvPr>
            <p:cNvSpPr/>
            <p:nvPr/>
          </p:nvSpPr>
          <p:spPr bwMode="auto">
            <a:xfrm>
              <a:off x="10815616" y="3809845"/>
              <a:ext cx="444012" cy="444012"/>
            </a:xfrm>
            <a:prstGeom prst="ellipse">
              <a:avLst/>
            </a:prstGeom>
            <a:solidFill>
              <a:schemeClr val="accent1"/>
            </a:solidFill>
            <a:ln w="28575">
              <a:noFill/>
              <a:headEnd type="none" w="med" len="med"/>
              <a:tailEnd type="none" w="med" len="med"/>
            </a:ln>
            <a:effectLst>
              <a:outerShdw blurRad="63500" algn="ctr" rotWithShape="0">
                <a:prstClr val="black">
                  <a:alpha val="1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763" b="0" i="0" u="none" strike="noStrike" kern="1200" cap="none" spc="0" normalizeH="0" baseline="0" noProof="0">
                <a:ln>
                  <a:noFill/>
                </a:ln>
                <a:solidFill>
                  <a:srgbClr val="FFFFFF"/>
                </a:solidFill>
                <a:effectLst/>
                <a:uLnTx/>
                <a:uFillTx/>
                <a:latin typeface="Segoe UI"/>
                <a:ea typeface="+mn-ea"/>
                <a:cs typeface="+mn-cs"/>
              </a:endParaRPr>
            </a:p>
          </p:txBody>
        </p:sp>
        <p:sp>
          <p:nvSpPr>
            <p:cNvPr id="55" name="Move_E7C2" title="Icon of four arrows pointing away from eachother">
              <a:extLst>
                <a:ext uri="{FF2B5EF4-FFF2-40B4-BE49-F238E27FC236}">
                  <a16:creationId xmlns:a16="http://schemas.microsoft.com/office/drawing/2014/main" id="{D80A02F6-ADDB-AB63-FF3B-A6D6D3293E99}"/>
                </a:ext>
              </a:extLst>
            </p:cNvPr>
            <p:cNvSpPr>
              <a:spLocks noChangeAspect="1" noEditPoints="1"/>
            </p:cNvSpPr>
            <p:nvPr/>
          </p:nvSpPr>
          <p:spPr bwMode="auto">
            <a:xfrm>
              <a:off x="10889655" y="3883847"/>
              <a:ext cx="295934" cy="296008"/>
            </a:xfrm>
            <a:custGeom>
              <a:avLst/>
              <a:gdLst>
                <a:gd name="T0" fmla="*/ 736 w 3999"/>
                <a:gd name="T1" fmla="*/ 2737 h 4000"/>
                <a:gd name="T2" fmla="*/ 0 w 3999"/>
                <a:gd name="T3" fmla="*/ 2001 h 4000"/>
                <a:gd name="T4" fmla="*/ 736 w 3999"/>
                <a:gd name="T5" fmla="*/ 1264 h 4000"/>
                <a:gd name="T6" fmla="*/ 86 w 3999"/>
                <a:gd name="T7" fmla="*/ 2001 h 4000"/>
                <a:gd name="T8" fmla="*/ 1264 w 3999"/>
                <a:gd name="T9" fmla="*/ 2001 h 4000"/>
                <a:gd name="T10" fmla="*/ 1264 w 3999"/>
                <a:gd name="T11" fmla="*/ 3265 h 4000"/>
                <a:gd name="T12" fmla="*/ 2000 w 3999"/>
                <a:gd name="T13" fmla="*/ 4000 h 4000"/>
                <a:gd name="T14" fmla="*/ 2735 w 3999"/>
                <a:gd name="T15" fmla="*/ 3265 h 4000"/>
                <a:gd name="T16" fmla="*/ 2000 w 3999"/>
                <a:gd name="T17" fmla="*/ 3915 h 4000"/>
                <a:gd name="T18" fmla="*/ 2000 w 3999"/>
                <a:gd name="T19" fmla="*/ 2737 h 4000"/>
                <a:gd name="T20" fmla="*/ 3264 w 3999"/>
                <a:gd name="T21" fmla="*/ 2737 h 4000"/>
                <a:gd name="T22" fmla="*/ 3999 w 3999"/>
                <a:gd name="T23" fmla="*/ 2001 h 4000"/>
                <a:gd name="T24" fmla="*/ 3264 w 3999"/>
                <a:gd name="T25" fmla="*/ 1264 h 4000"/>
                <a:gd name="T26" fmla="*/ 3913 w 3999"/>
                <a:gd name="T27" fmla="*/ 2001 h 4000"/>
                <a:gd name="T28" fmla="*/ 2735 w 3999"/>
                <a:gd name="T29" fmla="*/ 2001 h 4000"/>
                <a:gd name="T30" fmla="*/ 2735 w 3999"/>
                <a:gd name="T31" fmla="*/ 736 h 4000"/>
                <a:gd name="T32" fmla="*/ 2000 w 3999"/>
                <a:gd name="T33" fmla="*/ 0 h 4000"/>
                <a:gd name="T34" fmla="*/ 1264 w 3999"/>
                <a:gd name="T35" fmla="*/ 736 h 4000"/>
                <a:gd name="T36" fmla="*/ 2000 w 3999"/>
                <a:gd name="T37" fmla="*/ 86 h 4000"/>
                <a:gd name="T38" fmla="*/ 2000 w 3999"/>
                <a:gd name="T39" fmla="*/ 1264 h 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99" h="4000">
                  <a:moveTo>
                    <a:pt x="736" y="2737"/>
                  </a:moveTo>
                  <a:lnTo>
                    <a:pt x="0" y="2001"/>
                  </a:lnTo>
                  <a:lnTo>
                    <a:pt x="736" y="1264"/>
                  </a:lnTo>
                  <a:moveTo>
                    <a:pt x="86" y="2001"/>
                  </a:moveTo>
                  <a:lnTo>
                    <a:pt x="1264" y="2001"/>
                  </a:lnTo>
                  <a:moveTo>
                    <a:pt x="1264" y="3265"/>
                  </a:moveTo>
                  <a:lnTo>
                    <a:pt x="2000" y="4000"/>
                  </a:lnTo>
                  <a:lnTo>
                    <a:pt x="2735" y="3265"/>
                  </a:lnTo>
                  <a:moveTo>
                    <a:pt x="2000" y="3915"/>
                  </a:moveTo>
                  <a:lnTo>
                    <a:pt x="2000" y="2737"/>
                  </a:lnTo>
                  <a:moveTo>
                    <a:pt x="3264" y="2737"/>
                  </a:moveTo>
                  <a:lnTo>
                    <a:pt x="3999" y="2001"/>
                  </a:lnTo>
                  <a:lnTo>
                    <a:pt x="3264" y="1264"/>
                  </a:lnTo>
                  <a:moveTo>
                    <a:pt x="3913" y="2001"/>
                  </a:moveTo>
                  <a:lnTo>
                    <a:pt x="2735" y="2001"/>
                  </a:lnTo>
                  <a:moveTo>
                    <a:pt x="2735" y="736"/>
                  </a:moveTo>
                  <a:lnTo>
                    <a:pt x="2000" y="0"/>
                  </a:lnTo>
                  <a:lnTo>
                    <a:pt x="1264" y="736"/>
                  </a:lnTo>
                  <a:moveTo>
                    <a:pt x="2000" y="86"/>
                  </a:moveTo>
                  <a:lnTo>
                    <a:pt x="2000" y="1264"/>
                  </a:lnTo>
                </a:path>
              </a:pathLst>
            </a:custGeom>
            <a:noFill/>
            <a:ln w="6350" cap="sq">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087"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gradFill>
                  <a:gsLst>
                    <a:gs pos="0">
                      <a:srgbClr val="505050"/>
                    </a:gs>
                    <a:gs pos="100000">
                      <a:srgbClr val="505050"/>
                    </a:gs>
                  </a:gsLst>
                  <a:lin ang="5400000" scaled="1"/>
                </a:gradFill>
                <a:effectLst/>
                <a:uLnTx/>
                <a:uFillTx/>
                <a:latin typeface="Segoe UI"/>
                <a:ea typeface="+mn-ea"/>
                <a:cs typeface="+mn-cs"/>
              </a:endParaRPr>
            </a:p>
          </p:txBody>
        </p:sp>
      </p:grpSp>
      <p:sp>
        <p:nvSpPr>
          <p:cNvPr id="41" name="Rectangle 40">
            <a:extLst>
              <a:ext uri="{FF2B5EF4-FFF2-40B4-BE49-F238E27FC236}">
                <a16:creationId xmlns:a16="http://schemas.microsoft.com/office/drawing/2014/main" id="{A05F322C-9C85-497F-007C-4574D14AE18D}"/>
              </a:ext>
            </a:extLst>
          </p:cNvPr>
          <p:cNvSpPr/>
          <p:nvPr/>
        </p:nvSpPr>
        <p:spPr bwMode="auto">
          <a:xfrm>
            <a:off x="8026197" y="4329476"/>
            <a:ext cx="3526039" cy="2094241"/>
          </a:xfrm>
          <a:prstGeom prst="rect">
            <a:avLst/>
          </a:prstGeom>
          <a:noFill/>
          <a:ln w="63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92024" marR="0" lvl="1" indent="-192024" algn="l" defTabSz="932775"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Segoe UI"/>
                <a:ea typeface="+mn-ea"/>
                <a:cs typeface="+mn-cs"/>
              </a:rPr>
              <a:t>Azure in Microsoft Customer Agreement will not be affected due to US dollar pricing with monthly updated billing FX rates.</a:t>
            </a:r>
          </a:p>
          <a:p>
            <a:pPr marL="192024" marR="0" lvl="1" indent="-192024" algn="l" defTabSz="932775"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Segoe UI"/>
                <a:ea typeface="+mn-ea"/>
                <a:cs typeface="+mn-cs"/>
              </a:rPr>
              <a:t>On-premise pricing, consumer prices, hardware, and OEM are not covered by this announcement. </a:t>
            </a:r>
          </a:p>
          <a:p>
            <a:pPr marL="192024" marR="0" lvl="1" indent="-192024" algn="l" defTabSz="932775"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Segoe UI"/>
                <a:ea typeface="+mn-ea"/>
                <a:cs typeface="+mn-cs"/>
              </a:rPr>
              <a:t>For indirect sales, final prices and currency</a:t>
            </a:r>
            <a:br>
              <a:rPr kumimoji="0" lang="en-US" sz="1200" b="0" i="0" u="none" strike="noStrike" kern="1200" cap="none" spc="0" normalizeH="0" baseline="0" noProof="0">
                <a:ln>
                  <a:noFill/>
                </a:ln>
                <a:solidFill>
                  <a:srgbClr val="000000"/>
                </a:solidFill>
                <a:effectLst/>
                <a:uLnTx/>
                <a:uFillTx/>
                <a:latin typeface="Segoe UI"/>
                <a:ea typeface="+mn-ea"/>
                <a:cs typeface="+mn-cs"/>
              </a:rPr>
            </a:br>
            <a:r>
              <a:rPr kumimoji="0" lang="en-US" sz="1200" b="0" i="0" u="none" strike="noStrike" kern="1200" cap="none" spc="0" normalizeH="0" baseline="0" noProof="0">
                <a:ln>
                  <a:noFill/>
                </a:ln>
                <a:solidFill>
                  <a:srgbClr val="000000"/>
                </a:solidFill>
                <a:effectLst/>
                <a:uLnTx/>
                <a:uFillTx/>
                <a:latin typeface="Segoe UI"/>
                <a:ea typeface="+mn-ea"/>
                <a:cs typeface="+mn-cs"/>
              </a:rPr>
              <a:t>of sale will continue to be determined by resellers. </a:t>
            </a:r>
          </a:p>
        </p:txBody>
      </p:sp>
      <p:sp>
        <p:nvSpPr>
          <p:cNvPr id="2" name="TextBox 1">
            <a:extLst>
              <a:ext uri="{FF2B5EF4-FFF2-40B4-BE49-F238E27FC236}">
                <a16:creationId xmlns:a16="http://schemas.microsoft.com/office/drawing/2014/main" id="{93DB1A56-8932-23C8-F4CD-33A3D70A32B2}"/>
              </a:ext>
            </a:extLst>
          </p:cNvPr>
          <p:cNvSpPr txBox="1"/>
          <p:nvPr/>
        </p:nvSpPr>
        <p:spPr>
          <a:xfrm>
            <a:off x="642810" y="6501611"/>
            <a:ext cx="3526038" cy="230832"/>
          </a:xfrm>
          <a:prstGeom prst="rect">
            <a:avLst/>
          </a:prstGeom>
          <a:noFill/>
        </p:spPr>
        <p:txBody>
          <a:bodyPr wrap="square" lIns="0" tIns="0" rIns="0" bIns="0" rtlCol="0">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srgbClr val="000000"/>
                </a:solidFill>
                <a:effectLst/>
                <a:uLnTx/>
                <a:uFillTx/>
                <a:latin typeface="Segoe UI"/>
                <a:ea typeface="+mn-ea"/>
                <a:cs typeface="+mn-cs"/>
              </a:rPr>
              <a:t>Microsoft Confidential – For partners only</a:t>
            </a:r>
          </a:p>
        </p:txBody>
      </p:sp>
    </p:spTree>
    <p:extLst>
      <p:ext uri="{BB962C8B-B14F-4D97-AF65-F5344CB8AC3E}">
        <p14:creationId xmlns:p14="http://schemas.microsoft.com/office/powerpoint/2010/main" val="400162878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263" y="457200"/>
            <a:ext cx="11018520" cy="553998"/>
          </a:xfrm>
        </p:spPr>
        <p:txBody>
          <a:bodyPr/>
          <a:lstStyle/>
          <a:p>
            <a:r>
              <a:rPr lang="en-US"/>
              <a:t>What licensing programs will be affected? </a:t>
            </a:r>
          </a:p>
        </p:txBody>
      </p:sp>
      <p:sp>
        <p:nvSpPr>
          <p:cNvPr id="3" name="TextBox 2">
            <a:extLst>
              <a:ext uri="{FF2B5EF4-FFF2-40B4-BE49-F238E27FC236}">
                <a16:creationId xmlns:a16="http://schemas.microsoft.com/office/drawing/2014/main" id="{7CDB96A4-281E-7235-2622-22AF2C7801ED}"/>
              </a:ext>
            </a:extLst>
          </p:cNvPr>
          <p:cNvSpPr txBox="1"/>
          <p:nvPr/>
        </p:nvSpPr>
        <p:spPr>
          <a:xfrm>
            <a:off x="642810" y="6501611"/>
            <a:ext cx="3526038" cy="230832"/>
          </a:xfrm>
          <a:prstGeom prst="rect">
            <a:avLst/>
          </a:prstGeom>
          <a:noFill/>
        </p:spPr>
        <p:txBody>
          <a:bodyPr wrap="square" lIns="0" tIns="0" rIns="0" bIns="0" rtlCol="0">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srgbClr val="000000"/>
                </a:solidFill>
                <a:effectLst/>
                <a:uLnTx/>
                <a:uFillTx/>
                <a:latin typeface="Segoe UI"/>
                <a:ea typeface="+mn-ea"/>
                <a:cs typeface="+mn-cs"/>
              </a:rPr>
              <a:t>Microsoft Confidential – For partners only</a:t>
            </a:r>
          </a:p>
        </p:txBody>
      </p:sp>
      <p:graphicFrame>
        <p:nvGraphicFramePr>
          <p:cNvPr id="4" name="Table 4">
            <a:extLst>
              <a:ext uri="{FF2B5EF4-FFF2-40B4-BE49-F238E27FC236}">
                <a16:creationId xmlns:a16="http://schemas.microsoft.com/office/drawing/2014/main" id="{B13017A4-3F24-5B2D-9A5D-5D828941E59C}"/>
              </a:ext>
            </a:extLst>
          </p:cNvPr>
          <p:cNvGraphicFramePr>
            <a:graphicFrameLocks noGrp="1"/>
          </p:cNvGraphicFramePr>
          <p:nvPr>
            <p:extLst>
              <p:ext uri="{D42A27DB-BD31-4B8C-83A1-F6EECF244321}">
                <p14:modId xmlns:p14="http://schemas.microsoft.com/office/powerpoint/2010/main" val="1255156591"/>
              </p:ext>
            </p:extLst>
          </p:nvPr>
        </p:nvGraphicFramePr>
        <p:xfrm>
          <a:off x="1001110" y="1211632"/>
          <a:ext cx="9967534" cy="4668520"/>
        </p:xfrm>
        <a:graphic>
          <a:graphicData uri="http://schemas.openxmlformats.org/drawingml/2006/table">
            <a:tbl>
              <a:tblPr firstRow="1" bandRow="1">
                <a:tableStyleId>{5C22544A-7EE6-4342-B048-85BDC9FD1C3A}</a:tableStyleId>
              </a:tblPr>
              <a:tblGrid>
                <a:gridCol w="4983767">
                  <a:extLst>
                    <a:ext uri="{9D8B030D-6E8A-4147-A177-3AD203B41FA5}">
                      <a16:colId xmlns:a16="http://schemas.microsoft.com/office/drawing/2014/main" val="1331291700"/>
                    </a:ext>
                  </a:extLst>
                </a:gridCol>
                <a:gridCol w="4983767">
                  <a:extLst>
                    <a:ext uri="{9D8B030D-6E8A-4147-A177-3AD203B41FA5}">
                      <a16:colId xmlns:a16="http://schemas.microsoft.com/office/drawing/2014/main" val="2825279399"/>
                    </a:ext>
                  </a:extLst>
                </a:gridCol>
              </a:tblGrid>
              <a:tr h="370840">
                <a:tc>
                  <a:txBody>
                    <a:bodyPr/>
                    <a:lstStyle/>
                    <a:p>
                      <a:r>
                        <a:rPr lang="en-US"/>
                        <a:t>Not Affected</a:t>
                      </a:r>
                      <a:endParaRPr lang="de-AT"/>
                    </a:p>
                  </a:txBody>
                  <a:tcPr/>
                </a:tc>
                <a:tc>
                  <a:txBody>
                    <a:bodyPr/>
                    <a:lstStyle/>
                    <a:p>
                      <a:r>
                        <a:rPr lang="en-US" dirty="0"/>
                        <a:t>Affected</a:t>
                      </a:r>
                      <a:endParaRPr lang="de-AT" dirty="0"/>
                    </a:p>
                  </a:txBody>
                  <a:tcPr/>
                </a:tc>
                <a:extLst>
                  <a:ext uri="{0D108BD9-81ED-4DB2-BD59-A6C34878D82A}">
                    <a16:rowId xmlns:a16="http://schemas.microsoft.com/office/drawing/2014/main" val="3299460322"/>
                  </a:ext>
                </a:extLst>
              </a:tr>
              <a:tr h="370840">
                <a:tc>
                  <a:txBody>
                    <a:bodyPr/>
                    <a:lstStyle/>
                    <a:p>
                      <a:pPr marL="285750" indent="-285750">
                        <a:buFont typeface="Arial" panose="020B0604020202020204" pitchFamily="34" charset="0"/>
                        <a:buChar char="•"/>
                      </a:pPr>
                      <a:r>
                        <a:rPr lang="en-US" noProof="0" dirty="0"/>
                        <a:t>Hardware; anything on premise SW</a:t>
                      </a:r>
                    </a:p>
                    <a:p>
                      <a:pPr marL="752121" lvl="1" indent="-285750">
                        <a:buFont typeface="Arial" panose="020B0604020202020204" pitchFamily="34" charset="0"/>
                        <a:buChar char="•"/>
                      </a:pPr>
                      <a:r>
                        <a:rPr lang="en-US" noProof="0" dirty="0"/>
                        <a:t>Windows Server, Exchange, Office 2021…</a:t>
                      </a:r>
                    </a:p>
                    <a:p>
                      <a:pPr marL="752121" lvl="1" indent="-285750">
                        <a:buFont typeface="Arial" panose="020B0604020202020204" pitchFamily="34" charset="0"/>
                        <a:buChar char="•"/>
                      </a:pPr>
                      <a:r>
                        <a:rPr lang="en-US" noProof="0" dirty="0"/>
                        <a:t>SPLA</a:t>
                      </a:r>
                    </a:p>
                    <a:p>
                      <a:pPr marL="752121" lvl="1" indent="-285750">
                        <a:buFont typeface="Arial" panose="020B0604020202020204" pitchFamily="34" charset="0"/>
                        <a:buChar char="•"/>
                      </a:pPr>
                      <a:r>
                        <a:rPr lang="en-US" noProof="0" dirty="0"/>
                        <a:t>CSP SW subscriptions and perpetual licenses</a:t>
                      </a:r>
                    </a:p>
                    <a:p>
                      <a:pPr marL="285750" lvl="0" indent="-285750">
                        <a:buFont typeface="Arial" panose="020B0604020202020204" pitchFamily="34" charset="0"/>
                        <a:buChar char="•"/>
                      </a:pPr>
                      <a:r>
                        <a:rPr lang="en-US" noProof="0" dirty="0"/>
                        <a:t>Anything Azure already on New Commerce</a:t>
                      </a:r>
                    </a:p>
                    <a:p>
                      <a:pPr marL="752121" lvl="1" indent="-285750">
                        <a:buFont typeface="Arial" panose="020B0604020202020204" pitchFamily="34" charset="0"/>
                        <a:buChar char="•"/>
                      </a:pPr>
                      <a:r>
                        <a:rPr lang="en-US" noProof="0" dirty="0"/>
                        <a:t>Azure Plan, Modern licensing, MCA-E, MACC: These are already following a monthly FX adjustment rhythm (since </a:t>
                      </a:r>
                      <a:r>
                        <a:rPr lang="en-US" noProof="0" dirty="0" err="1"/>
                        <a:t>Novemer</a:t>
                      </a:r>
                      <a:r>
                        <a:rPr lang="en-US" noProof="0" dirty="0"/>
                        <a:t> 2020)</a:t>
                      </a:r>
                    </a:p>
                    <a:p>
                      <a:pPr marL="752121" lvl="1" indent="-285750">
                        <a:buFont typeface="Arial" panose="020B0604020202020204" pitchFamily="34" charset="0"/>
                        <a:buChar char="•"/>
                      </a:pPr>
                      <a:r>
                        <a:rPr lang="en-US" noProof="0" dirty="0"/>
                        <a:t>Includes Azure Savings Plan, Azure Reserved Instances, </a:t>
                      </a:r>
                      <a:r>
                        <a:rPr lang="en-US" noProof="0" dirty="0" err="1"/>
                        <a:t>etc</a:t>
                      </a:r>
                      <a:r>
                        <a:rPr lang="en-US" noProof="0" dirty="0"/>
                        <a:t>…</a:t>
                      </a:r>
                    </a:p>
                  </a:txBody>
                  <a:tcPr/>
                </a:tc>
                <a:tc>
                  <a:txBody>
                    <a:bodyPr/>
                    <a:lstStyle/>
                    <a:p>
                      <a:pPr marL="285750" indent="-285750">
                        <a:buFont typeface="Arial" panose="020B0604020202020204" pitchFamily="34" charset="0"/>
                        <a:buChar char="•"/>
                      </a:pPr>
                      <a:r>
                        <a:rPr lang="en-US" dirty="0"/>
                        <a:t>Seat-based commercial cloud services (MW, Dynamics, Power Platform), independent of </a:t>
                      </a:r>
                    </a:p>
                    <a:p>
                      <a:pPr marL="752121" lvl="1" indent="-285750">
                        <a:buFont typeface="Arial" panose="020B0604020202020204" pitchFamily="34" charset="0"/>
                        <a:buChar char="•"/>
                      </a:pPr>
                      <a:r>
                        <a:rPr lang="en-US" dirty="0"/>
                        <a:t>License motion (CSP, EA, MCA-E, Online Credit Card billings, Open Value, Edu/Campus agreements…), </a:t>
                      </a:r>
                    </a:p>
                    <a:p>
                      <a:pPr marL="752121" lvl="1" indent="-285750">
                        <a:buFont typeface="Arial" panose="020B0604020202020204" pitchFamily="34" charset="0"/>
                        <a:buChar char="•"/>
                      </a:pPr>
                      <a:r>
                        <a:rPr lang="en-US" dirty="0"/>
                        <a:t>Customer Type (Commercial, Edu, Charity, Public Sector)</a:t>
                      </a:r>
                    </a:p>
                    <a:p>
                      <a:pPr marL="285750" indent="-285750">
                        <a:buFont typeface="Arial" panose="020B0604020202020204" pitchFamily="34" charset="0"/>
                        <a:buChar char="•"/>
                      </a:pPr>
                      <a:r>
                        <a:rPr lang="en-US" dirty="0"/>
                        <a:t>Legacy Azure (EAs, old Online Credit Card, CSP Legacy)</a:t>
                      </a:r>
                      <a:endParaRPr lang="de-AT" dirty="0"/>
                    </a:p>
                  </a:txBody>
                  <a:tcPr/>
                </a:tc>
                <a:extLst>
                  <a:ext uri="{0D108BD9-81ED-4DB2-BD59-A6C34878D82A}">
                    <a16:rowId xmlns:a16="http://schemas.microsoft.com/office/drawing/2014/main" val="3397108000"/>
                  </a:ext>
                </a:extLst>
              </a:tr>
              <a:tr h="370840">
                <a:tc>
                  <a:txBody>
                    <a:bodyPr/>
                    <a:lstStyle/>
                    <a:p>
                      <a:pPr marL="285750" indent="-285750">
                        <a:buFont typeface="Arial" panose="020B0604020202020204" pitchFamily="34" charset="0"/>
                        <a:buChar char="•"/>
                      </a:pPr>
                      <a:r>
                        <a:rPr lang="en-US" dirty="0"/>
                        <a:t>All agreements with a prices lock, signed before, until they renew after April 1</a:t>
                      </a:r>
                      <a:r>
                        <a:rPr lang="en-US" baseline="30000" dirty="0"/>
                        <a:t>st</a:t>
                      </a:r>
                      <a:r>
                        <a:rPr lang="en-US" dirty="0"/>
                        <a:t> </a:t>
                      </a:r>
                      <a:endParaRPr lang="de-AT" dirty="0"/>
                    </a:p>
                  </a:txBody>
                  <a:tcPr/>
                </a:tc>
                <a:tc>
                  <a:txBody>
                    <a:bodyPr/>
                    <a:lstStyle/>
                    <a:p>
                      <a:pPr marL="285750" indent="-285750">
                        <a:buFont typeface="Arial" panose="020B0604020202020204" pitchFamily="34" charset="0"/>
                        <a:buChar char="•"/>
                      </a:pPr>
                      <a:r>
                        <a:rPr lang="en-US" dirty="0"/>
                        <a:t>All new &amp; renewed subscriptions/contracts signed on or after April 1</a:t>
                      </a:r>
                      <a:r>
                        <a:rPr lang="en-US" baseline="30000" dirty="0"/>
                        <a:t>st</a:t>
                      </a:r>
                      <a:r>
                        <a:rPr lang="en-US" dirty="0"/>
                        <a:t>, 2023</a:t>
                      </a:r>
                      <a:endParaRPr lang="de-AT" dirty="0"/>
                    </a:p>
                  </a:txBody>
                  <a:tcPr/>
                </a:tc>
                <a:extLst>
                  <a:ext uri="{0D108BD9-81ED-4DB2-BD59-A6C34878D82A}">
                    <a16:rowId xmlns:a16="http://schemas.microsoft.com/office/drawing/2014/main" val="2764690464"/>
                  </a:ext>
                </a:extLst>
              </a:tr>
            </a:tbl>
          </a:graphicData>
        </a:graphic>
      </p:graphicFrame>
    </p:spTree>
    <p:extLst>
      <p:ext uri="{BB962C8B-B14F-4D97-AF65-F5344CB8AC3E}">
        <p14:creationId xmlns:p14="http://schemas.microsoft.com/office/powerpoint/2010/main" val="285433806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88263" y="457200"/>
            <a:ext cx="11018520" cy="553998"/>
          </a:xfrm>
        </p:spPr>
        <p:txBody>
          <a:bodyPr/>
          <a:lstStyle/>
          <a:p>
            <a:r>
              <a:rPr lang="en-US"/>
              <a:t>What licensing programs will be affected? </a:t>
            </a:r>
          </a:p>
        </p:txBody>
      </p:sp>
      <p:sp>
        <p:nvSpPr>
          <p:cNvPr id="17" name="TextBox 16">
            <a:extLst>
              <a:ext uri="{FF2B5EF4-FFF2-40B4-BE49-F238E27FC236}">
                <a16:creationId xmlns:a16="http://schemas.microsoft.com/office/drawing/2014/main" id="{907F0EBF-2171-0536-5F02-A3E6C02785DC}"/>
              </a:ext>
            </a:extLst>
          </p:cNvPr>
          <p:cNvSpPr txBox="1"/>
          <p:nvPr/>
        </p:nvSpPr>
        <p:spPr>
          <a:xfrm>
            <a:off x="588263" y="6273800"/>
            <a:ext cx="1445909" cy="153888"/>
          </a:xfrm>
          <a:prstGeom prst="rect">
            <a:avLst/>
          </a:prstGeom>
          <a:noFill/>
        </p:spPr>
        <p:txBody>
          <a:bodyPr wrap="none" lIns="0" tIns="0" rIns="0" bIns="0" rtlCol="0" anchor="ctr">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Segoe UI"/>
                <a:ea typeface="+mn-ea"/>
                <a:cs typeface="Segoe UI Light" panose="020B0502040204020203" pitchFamily="34" charset="0"/>
              </a:rPr>
              <a:t>* See appendix for details</a:t>
            </a:r>
          </a:p>
        </p:txBody>
      </p:sp>
      <p:graphicFrame>
        <p:nvGraphicFramePr>
          <p:cNvPr id="18" name="Table 17">
            <a:extLst>
              <a:ext uri="{FF2B5EF4-FFF2-40B4-BE49-F238E27FC236}">
                <a16:creationId xmlns:a16="http://schemas.microsoft.com/office/drawing/2014/main" id="{6A0AE92A-F008-5F0B-E9D3-2960B733971A}"/>
              </a:ext>
            </a:extLst>
          </p:cNvPr>
          <p:cNvGraphicFramePr>
            <a:graphicFrameLocks noGrp="1"/>
          </p:cNvGraphicFramePr>
          <p:nvPr/>
        </p:nvGraphicFramePr>
        <p:xfrm>
          <a:off x="588263" y="1202066"/>
          <a:ext cx="11018520" cy="4765040"/>
        </p:xfrm>
        <a:graphic>
          <a:graphicData uri="http://schemas.openxmlformats.org/drawingml/2006/table">
            <a:tbl>
              <a:tblPr firstRow="1" bandRow="1"/>
              <a:tblGrid>
                <a:gridCol w="11018520">
                  <a:extLst>
                    <a:ext uri="{9D8B030D-6E8A-4147-A177-3AD203B41FA5}">
                      <a16:colId xmlns:a16="http://schemas.microsoft.com/office/drawing/2014/main" val="3649116632"/>
                    </a:ext>
                  </a:extLst>
                </a:gridCol>
              </a:tblGrid>
              <a:tr h="365760">
                <a:tc>
                  <a:txBody>
                    <a:bodyPr/>
                    <a:lstStyle>
                      <a:lvl1pPr marL="0" algn="l" defTabSz="932775" rtl="0" eaLnBrk="1" latinLnBrk="0" hangingPunct="1">
                        <a:defRPr sz="1801" b="1" kern="1200">
                          <a:solidFill>
                            <a:schemeClr val="lt1"/>
                          </a:solidFill>
                          <a:latin typeface="Segoe UI"/>
                        </a:defRPr>
                      </a:lvl1pPr>
                      <a:lvl2pPr marL="466388" algn="l" defTabSz="932775" rtl="0" eaLnBrk="1" latinLnBrk="0" hangingPunct="1">
                        <a:defRPr sz="1801" b="1" kern="1200">
                          <a:solidFill>
                            <a:schemeClr val="lt1"/>
                          </a:solidFill>
                          <a:latin typeface="Segoe UI"/>
                        </a:defRPr>
                      </a:lvl2pPr>
                      <a:lvl3pPr marL="932775" algn="l" defTabSz="932775" rtl="0" eaLnBrk="1" latinLnBrk="0" hangingPunct="1">
                        <a:defRPr sz="1801" b="1" kern="1200">
                          <a:solidFill>
                            <a:schemeClr val="lt1"/>
                          </a:solidFill>
                          <a:latin typeface="Segoe UI"/>
                        </a:defRPr>
                      </a:lvl3pPr>
                      <a:lvl4pPr marL="1399162" algn="l" defTabSz="932775" rtl="0" eaLnBrk="1" latinLnBrk="0" hangingPunct="1">
                        <a:defRPr sz="1801" b="1" kern="1200">
                          <a:solidFill>
                            <a:schemeClr val="lt1"/>
                          </a:solidFill>
                          <a:latin typeface="Segoe UI"/>
                        </a:defRPr>
                      </a:lvl4pPr>
                      <a:lvl5pPr marL="1865551" algn="l" defTabSz="932775" rtl="0" eaLnBrk="1" latinLnBrk="0" hangingPunct="1">
                        <a:defRPr sz="1801" b="1" kern="1200">
                          <a:solidFill>
                            <a:schemeClr val="lt1"/>
                          </a:solidFill>
                          <a:latin typeface="Segoe UI"/>
                        </a:defRPr>
                      </a:lvl5pPr>
                      <a:lvl6pPr marL="2331940" algn="l" defTabSz="932775" rtl="0" eaLnBrk="1" latinLnBrk="0" hangingPunct="1">
                        <a:defRPr sz="1801" b="1" kern="1200">
                          <a:solidFill>
                            <a:schemeClr val="lt1"/>
                          </a:solidFill>
                          <a:latin typeface="Segoe UI"/>
                        </a:defRPr>
                      </a:lvl6pPr>
                      <a:lvl7pPr marL="2798327" algn="l" defTabSz="932775" rtl="0" eaLnBrk="1" latinLnBrk="0" hangingPunct="1">
                        <a:defRPr sz="1801" b="1" kern="1200">
                          <a:solidFill>
                            <a:schemeClr val="lt1"/>
                          </a:solidFill>
                          <a:latin typeface="Segoe UI"/>
                        </a:defRPr>
                      </a:lvl7pPr>
                      <a:lvl8pPr marL="3264713" algn="l" defTabSz="932775" rtl="0" eaLnBrk="1" latinLnBrk="0" hangingPunct="1">
                        <a:defRPr sz="1801" b="1" kern="1200">
                          <a:solidFill>
                            <a:schemeClr val="lt1"/>
                          </a:solidFill>
                          <a:latin typeface="Segoe UI"/>
                        </a:defRPr>
                      </a:lvl8pPr>
                      <a:lvl9pPr marL="3731103" algn="l" defTabSz="932775" rtl="0" eaLnBrk="1" latinLnBrk="0" hangingPunct="1">
                        <a:defRPr sz="1801" b="1" kern="1200">
                          <a:solidFill>
                            <a:schemeClr val="lt1"/>
                          </a:solidFill>
                          <a:latin typeface="Segoe UI"/>
                        </a:defRPr>
                      </a:lvl9pPr>
                    </a:lstStyle>
                    <a:p>
                      <a:pPr algn="l">
                        <a:spcAft>
                          <a:spcPts val="400"/>
                        </a:spcAft>
                      </a:pPr>
                      <a:r>
                        <a:rPr lang="en-IE" sz="1600" b="0">
                          <a:solidFill>
                            <a:schemeClr val="accent3"/>
                          </a:solidFill>
                          <a:latin typeface="+mj-lt"/>
                        </a:rPr>
                        <a:t>Licensing Programs In Scope</a:t>
                      </a:r>
                      <a:endParaRPr lang="en-IE" sz="1600" b="0">
                        <a:solidFill>
                          <a:schemeClr val="accent3"/>
                        </a:solidFill>
                        <a:latin typeface="+mj-lt"/>
                        <a:cs typeface="Segoe UI" panose="020B0502040204020203" pitchFamily="34" charset="0"/>
                      </a:endParaRPr>
                    </a:p>
                  </a:txBody>
                  <a:tcP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081236272"/>
                  </a:ext>
                </a:extLst>
              </a:tr>
              <a:tr h="0">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pPr marL="0" marR="0" lvl="0" indent="0" algn="l" defTabSz="914400" rtl="0" eaLnBrk="1" fontAlgn="auto" latinLnBrk="0" hangingPunct="1">
                        <a:lnSpc>
                          <a:spcPct val="100000"/>
                        </a:lnSpc>
                        <a:spcBef>
                          <a:spcPts val="0"/>
                        </a:spcBef>
                        <a:spcAft>
                          <a:spcPts val="100"/>
                        </a:spcAft>
                        <a:buClrTx/>
                        <a:buSzTx/>
                        <a:buFont typeface="Arial" panose="020B0604020202020204" pitchFamily="34" charset="0"/>
                        <a:buNone/>
                        <a:tabLst/>
                        <a:defRPr/>
                      </a:pPr>
                      <a:r>
                        <a:rPr lang="en-IE" sz="1400" b="0" kern="1200" baseline="0">
                          <a:solidFill>
                            <a:schemeClr val="accent1"/>
                          </a:solidFill>
                          <a:latin typeface="+mj-lt"/>
                        </a:rPr>
                        <a:t>NEW &amp; RENEWING customers</a:t>
                      </a:r>
                    </a:p>
                    <a:p>
                      <a:pPr marL="285750" marR="0" lvl="0" indent="-190500" algn="l" defTabSz="914367" rtl="0" eaLnBrk="1" fontAlgn="auto" latinLnBrk="0" hangingPunct="1">
                        <a:lnSpc>
                          <a:spcPct val="100000"/>
                        </a:lnSpc>
                        <a:spcBef>
                          <a:spcPts val="0"/>
                        </a:spcBef>
                        <a:spcAft>
                          <a:spcPts val="400"/>
                        </a:spcAft>
                        <a:buClrTx/>
                        <a:buSzTx/>
                        <a:buFont typeface="Arial" panose="020B0604020202020204" pitchFamily="34" charset="0"/>
                        <a:buChar char="•"/>
                        <a:tabLst/>
                        <a:defRPr/>
                      </a:pPr>
                      <a:r>
                        <a:rPr lang="en-IE" sz="1200" baseline="0"/>
                        <a:t>Unified price adjustment approach for all categories of customers (including Commercial, Government and Academic.)</a:t>
                      </a:r>
                      <a:endParaRPr lang="en-IE" sz="1200"/>
                    </a:p>
                  </a:txBody>
                  <a:tcP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3479092"/>
                  </a:ext>
                </a:extLst>
              </a:tr>
              <a:tr h="0">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pPr marL="0" marR="0" lvl="0" indent="-9823" algn="l" defTabSz="932775" rtl="0" eaLnBrk="1" fontAlgn="auto" latinLnBrk="0" hangingPunct="1">
                        <a:lnSpc>
                          <a:spcPct val="100000"/>
                        </a:lnSpc>
                        <a:spcBef>
                          <a:spcPts val="0"/>
                        </a:spcBef>
                        <a:spcAft>
                          <a:spcPts val="100"/>
                        </a:spcAft>
                        <a:buClrTx/>
                        <a:buSzTx/>
                        <a:buFont typeface="+mj-lt"/>
                        <a:buNone/>
                        <a:tabLst/>
                        <a:defRPr/>
                      </a:pPr>
                      <a:r>
                        <a:rPr lang="en-US" sz="1400" b="0" kern="1200" baseline="0">
                          <a:solidFill>
                            <a:schemeClr val="accent1"/>
                          </a:solidFill>
                          <a:latin typeface="+mj-lt"/>
                          <a:ea typeface="+mn-ea"/>
                          <a:cs typeface="+mn-cs"/>
                        </a:rPr>
                        <a:t>Commercial cloud services sold through</a:t>
                      </a:r>
                    </a:p>
                    <a:p>
                      <a:pPr marL="285750" lvl="0" indent="-190500">
                        <a:lnSpc>
                          <a:spcPct val="100000"/>
                        </a:lnSpc>
                        <a:spcBef>
                          <a:spcPts val="0"/>
                        </a:spcBef>
                        <a:spcAft>
                          <a:spcPts val="500"/>
                        </a:spcAft>
                        <a:buFont typeface="Arial" panose="020B0604020202020204" pitchFamily="34" charset="0"/>
                        <a:buChar char="•"/>
                      </a:pPr>
                      <a:r>
                        <a:rPr lang="en-IE" sz="1200"/>
                        <a:t>Enterprise Agreement (including EA Desktop Enrollment, EA Subscription Enrollment + </a:t>
                      </a:r>
                      <a:r>
                        <a:rPr lang="en-IE" sz="1200" baseline="0"/>
                        <a:t>Server and Cloud Enrollment)</a:t>
                      </a:r>
                    </a:p>
                    <a:p>
                      <a:pPr marL="285750" lvl="0" indent="-190500">
                        <a:lnSpc>
                          <a:spcPct val="100000"/>
                        </a:lnSpc>
                        <a:spcBef>
                          <a:spcPts val="0"/>
                        </a:spcBef>
                        <a:spcAft>
                          <a:spcPts val="500"/>
                        </a:spcAft>
                        <a:buFont typeface="Arial" panose="020B0604020202020204" pitchFamily="34" charset="0"/>
                        <a:buChar char="•"/>
                      </a:pPr>
                      <a:r>
                        <a:rPr lang="en-IE" sz="1200" baseline="0"/>
                        <a:t>Microsoft Customer Agreement (MCA) </a:t>
                      </a:r>
                    </a:p>
                    <a:p>
                      <a:pPr marL="285750" lvl="0" indent="-190500">
                        <a:lnSpc>
                          <a:spcPct val="100000"/>
                        </a:lnSpc>
                        <a:spcBef>
                          <a:spcPts val="0"/>
                        </a:spcBef>
                        <a:spcAft>
                          <a:spcPts val="500"/>
                        </a:spcAft>
                        <a:buFont typeface="Arial" panose="020B0604020202020204" pitchFamily="34" charset="0"/>
                        <a:buChar char="•"/>
                      </a:pPr>
                      <a:r>
                        <a:rPr lang="en-IE" sz="1200" baseline="0"/>
                        <a:t>Cloud Solution Provider program </a:t>
                      </a:r>
                    </a:p>
                    <a:p>
                      <a:pPr marL="285750" lvl="0" indent="-190500">
                        <a:lnSpc>
                          <a:spcPct val="100000"/>
                        </a:lnSpc>
                        <a:spcBef>
                          <a:spcPts val="0"/>
                        </a:spcBef>
                        <a:spcAft>
                          <a:spcPts val="500"/>
                        </a:spcAft>
                        <a:buFont typeface="Arial" panose="020B0604020202020204" pitchFamily="34" charset="0"/>
                        <a:buChar char="•"/>
                      </a:pPr>
                      <a:r>
                        <a:rPr lang="en-IE" sz="1200"/>
                        <a:t>Microsoft Online Subscription Program (web-direct)</a:t>
                      </a:r>
                    </a:p>
                    <a:p>
                      <a:pPr marL="285750" lvl="0" indent="-190500">
                        <a:lnSpc>
                          <a:spcPct val="100000"/>
                        </a:lnSpc>
                        <a:spcBef>
                          <a:spcPts val="0"/>
                        </a:spcBef>
                        <a:spcAft>
                          <a:spcPts val="500"/>
                        </a:spcAft>
                        <a:buFont typeface="Arial" panose="020B0604020202020204" pitchFamily="34" charset="0"/>
                        <a:buChar char="•"/>
                      </a:pPr>
                      <a:r>
                        <a:rPr lang="en-IE" sz="1200"/>
                        <a:t>Microsoft Products and Services Agreement</a:t>
                      </a:r>
                    </a:p>
                    <a:p>
                      <a:pPr marL="285750" lvl="0" indent="-190500">
                        <a:lnSpc>
                          <a:spcPct val="100000"/>
                        </a:lnSpc>
                        <a:spcBef>
                          <a:spcPts val="0"/>
                        </a:spcBef>
                        <a:spcAft>
                          <a:spcPts val="500"/>
                        </a:spcAft>
                        <a:buFont typeface="Arial" panose="020B0604020202020204" pitchFamily="34" charset="0"/>
                        <a:buChar char="•"/>
                      </a:pPr>
                      <a:r>
                        <a:rPr lang="en-IE" sz="1200"/>
                        <a:t>Open Value Open Value Subscription</a:t>
                      </a:r>
                    </a:p>
                    <a:p>
                      <a:pPr marL="285750" lvl="0" indent="-190500">
                        <a:lnSpc>
                          <a:spcPct val="100000"/>
                        </a:lnSpc>
                        <a:spcBef>
                          <a:spcPts val="0"/>
                        </a:spcBef>
                        <a:spcAft>
                          <a:spcPts val="500"/>
                        </a:spcAft>
                        <a:buFont typeface="Arial" panose="020B0604020202020204" pitchFamily="34" charset="0"/>
                        <a:buChar char="•"/>
                      </a:pPr>
                      <a:r>
                        <a:rPr lang="en-IE" sz="1200"/>
                        <a:t>EES/School/Education/Campus agreements</a:t>
                      </a:r>
                    </a:p>
                  </a:txBody>
                  <a:tcP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3175" cap="flat" cmpd="sng" algn="ctr">
                      <a:solidFill>
                        <a:schemeClr val="bg1">
                          <a:lumMod val="75000"/>
                        </a:schemeClr>
                      </a:solidFill>
                      <a:prstDash val="sysDash"/>
                      <a:round/>
                      <a:headEnd type="none" w="med" len="med"/>
                      <a:tailEnd type="none" w="med" len="med"/>
                    </a:lnT>
                    <a:lnB w="3175"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8973796"/>
                  </a:ext>
                </a:extLst>
              </a:tr>
              <a:tr h="1920240">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pPr marL="0" marR="0" lvl="0" indent="0" algn="l" defTabSz="914400" rtl="0" eaLnBrk="1" fontAlgn="auto" latinLnBrk="0" hangingPunct="1">
                        <a:lnSpc>
                          <a:spcPct val="100000"/>
                        </a:lnSpc>
                        <a:spcBef>
                          <a:spcPts val="0"/>
                        </a:spcBef>
                        <a:spcAft>
                          <a:spcPts val="100"/>
                        </a:spcAft>
                        <a:buClrTx/>
                        <a:buSzTx/>
                        <a:buFont typeface="Arial" panose="020B0604020202020204" pitchFamily="34" charset="0"/>
                        <a:buNone/>
                        <a:tabLst/>
                        <a:defRPr/>
                      </a:pPr>
                      <a:r>
                        <a:rPr lang="en-IE" sz="1400" b="0" kern="1200" baseline="0">
                          <a:solidFill>
                            <a:schemeClr val="accent1"/>
                          </a:solidFill>
                          <a:latin typeface="+mj-lt"/>
                          <a:ea typeface="+mn-ea"/>
                          <a:cs typeface="+mn-cs"/>
                        </a:rPr>
                        <a:t>EXISTING customers and price protection benefit</a:t>
                      </a:r>
                    </a:p>
                    <a:p>
                      <a:pPr marL="285750" lvl="0" indent="-190500">
                        <a:lnSpc>
                          <a:spcPct val="100000"/>
                        </a:lnSpc>
                        <a:spcBef>
                          <a:spcPts val="0"/>
                        </a:spcBef>
                        <a:spcAft>
                          <a:spcPts val="500"/>
                        </a:spcAft>
                        <a:buFont typeface="Arial" panose="020B0604020202020204" pitchFamily="34" charset="0"/>
                        <a:buChar char="•"/>
                      </a:pPr>
                      <a:r>
                        <a:rPr lang="en-IE" sz="1200" baseline="0"/>
                        <a:t>Mid-term commercial licensing agreements have price protection on previously ordered products. No price change during their agreement term on those products*</a:t>
                      </a:r>
                    </a:p>
                    <a:p>
                      <a:pPr marL="285750" lvl="0" indent="-190500">
                        <a:lnSpc>
                          <a:spcPct val="100000"/>
                        </a:lnSpc>
                        <a:spcBef>
                          <a:spcPts val="0"/>
                        </a:spcBef>
                        <a:spcAft>
                          <a:spcPts val="500"/>
                        </a:spcAft>
                        <a:buFont typeface="Arial" panose="020B0604020202020204" pitchFamily="34" charset="0"/>
                        <a:buChar char="•"/>
                      </a:pPr>
                      <a:r>
                        <a:rPr lang="en-IE" sz="1200" baseline="0"/>
                        <a:t>From April 1, 2023 any new products ordered will be priced at the current pricelist prices</a:t>
                      </a:r>
                      <a:endParaRPr lang="en-US" sz="1200" kern="1200" baseline="0"/>
                    </a:p>
                    <a:p>
                      <a:pPr marL="0" marR="0" lvl="0" indent="0" algn="l" defTabSz="914400" rtl="0" eaLnBrk="1" fontAlgn="auto" latinLnBrk="0" hangingPunct="1">
                        <a:lnSpc>
                          <a:spcPct val="100000"/>
                        </a:lnSpc>
                        <a:spcBef>
                          <a:spcPts val="600"/>
                        </a:spcBef>
                        <a:spcAft>
                          <a:spcPts val="100"/>
                        </a:spcAft>
                        <a:buClrTx/>
                        <a:buSzTx/>
                        <a:buFont typeface="Arial" panose="020B0604020202020204" pitchFamily="34" charset="0"/>
                        <a:buNone/>
                        <a:tabLst/>
                        <a:defRPr/>
                      </a:pPr>
                      <a:r>
                        <a:rPr lang="en-US" sz="1400" b="0" kern="1200" baseline="0">
                          <a:solidFill>
                            <a:schemeClr val="accent1"/>
                          </a:solidFill>
                          <a:latin typeface="+mj-lt"/>
                          <a:ea typeface="+mn-ea"/>
                          <a:cs typeface="+mn-cs"/>
                        </a:rPr>
                        <a:t>Azure (ACD) Price Lock Details</a:t>
                      </a:r>
                    </a:p>
                    <a:p>
                      <a:pPr marL="285750" marR="0" lvl="0" indent="-19050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lang="en-US" sz="1200" b="0" i="0" u="none" strike="noStrike" kern="1200" baseline="0" noProof="0">
                          <a:latin typeface="Segoe UI"/>
                        </a:rPr>
                        <a:t>Azure Commitment Discount (ACD) is a fixed discount, customers will continue to receive the discount percentage specified in the contract. ACD has no impact on the baseline price. The fixed discount will be applied to the current month’s EA list price, customers will see their price increase but not above their baseline price protection or SKU price lock</a:t>
                      </a:r>
                      <a:endParaRPr lang="en-US" sz="1200" kern="1200" baseline="0"/>
                    </a:p>
                  </a:txBody>
                  <a:tcP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3175" cap="flat" cmpd="sng" algn="ctr">
                      <a:solidFill>
                        <a:schemeClr val="bg1">
                          <a:lumMod val="75000"/>
                        </a:schemeClr>
                      </a:solidFill>
                      <a:prstDash val="sysDash"/>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11850377"/>
                  </a:ext>
                </a:extLst>
              </a:tr>
            </a:tbl>
          </a:graphicData>
        </a:graphic>
      </p:graphicFrame>
      <p:sp>
        <p:nvSpPr>
          <p:cNvPr id="3" name="TextBox 2">
            <a:extLst>
              <a:ext uri="{FF2B5EF4-FFF2-40B4-BE49-F238E27FC236}">
                <a16:creationId xmlns:a16="http://schemas.microsoft.com/office/drawing/2014/main" id="{7CDB96A4-281E-7235-2622-22AF2C7801ED}"/>
              </a:ext>
            </a:extLst>
          </p:cNvPr>
          <p:cNvSpPr txBox="1"/>
          <p:nvPr/>
        </p:nvSpPr>
        <p:spPr>
          <a:xfrm>
            <a:off x="642810" y="6501611"/>
            <a:ext cx="3526038" cy="230832"/>
          </a:xfrm>
          <a:prstGeom prst="rect">
            <a:avLst/>
          </a:prstGeom>
          <a:noFill/>
        </p:spPr>
        <p:txBody>
          <a:bodyPr wrap="square" lIns="0" tIns="0" rIns="0" bIns="0" rtlCol="0">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srgbClr val="000000"/>
                </a:solidFill>
                <a:effectLst/>
                <a:uLnTx/>
                <a:uFillTx/>
                <a:latin typeface="Segoe UI"/>
                <a:ea typeface="+mn-ea"/>
                <a:cs typeface="+mn-cs"/>
              </a:rPr>
              <a:t>Microsoft Confidential – For partners only</a:t>
            </a:r>
          </a:p>
        </p:txBody>
      </p:sp>
    </p:spTree>
    <p:extLst>
      <p:ext uri="{BB962C8B-B14F-4D97-AF65-F5344CB8AC3E}">
        <p14:creationId xmlns:p14="http://schemas.microsoft.com/office/powerpoint/2010/main" val="149896671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Impact by Licensing Program</a:t>
            </a:r>
          </a:p>
        </p:txBody>
      </p:sp>
    </p:spTree>
    <p:extLst>
      <p:ext uri="{BB962C8B-B14F-4D97-AF65-F5344CB8AC3E}">
        <p14:creationId xmlns:p14="http://schemas.microsoft.com/office/powerpoint/2010/main" val="530873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88263" y="457200"/>
            <a:ext cx="11018520" cy="553998"/>
          </a:xfrm>
        </p:spPr>
        <p:txBody>
          <a:bodyPr/>
          <a:lstStyle/>
          <a:p>
            <a:r>
              <a:rPr lang="en-US"/>
              <a:t>Impact by licensing program </a:t>
            </a:r>
          </a:p>
        </p:txBody>
      </p:sp>
      <p:graphicFrame>
        <p:nvGraphicFramePr>
          <p:cNvPr id="6" name="Table 5"/>
          <p:cNvGraphicFramePr>
            <a:graphicFrameLocks noGrp="1"/>
          </p:cNvGraphicFramePr>
          <p:nvPr/>
        </p:nvGraphicFramePr>
        <p:xfrm>
          <a:off x="588262" y="1202066"/>
          <a:ext cx="11018520" cy="5110480"/>
        </p:xfrm>
        <a:graphic>
          <a:graphicData uri="http://schemas.openxmlformats.org/drawingml/2006/table">
            <a:tbl>
              <a:tblPr firstRow="1" bandRow="1"/>
              <a:tblGrid>
                <a:gridCol w="1965501">
                  <a:extLst>
                    <a:ext uri="{9D8B030D-6E8A-4147-A177-3AD203B41FA5}">
                      <a16:colId xmlns:a16="http://schemas.microsoft.com/office/drawing/2014/main" val="3649116632"/>
                    </a:ext>
                  </a:extLst>
                </a:gridCol>
                <a:gridCol w="9053019">
                  <a:extLst>
                    <a:ext uri="{9D8B030D-6E8A-4147-A177-3AD203B41FA5}">
                      <a16:colId xmlns:a16="http://schemas.microsoft.com/office/drawing/2014/main" val="2888314793"/>
                    </a:ext>
                  </a:extLst>
                </a:gridCol>
              </a:tblGrid>
              <a:tr h="365760">
                <a:tc>
                  <a:txBody>
                    <a:bodyPr/>
                    <a:lstStyle>
                      <a:lvl1pPr marL="0" algn="l" defTabSz="932775" rtl="0" eaLnBrk="1" latinLnBrk="0" hangingPunct="1">
                        <a:defRPr sz="1801" b="1" kern="1200">
                          <a:solidFill>
                            <a:schemeClr val="lt1"/>
                          </a:solidFill>
                          <a:latin typeface="Segoe UI"/>
                        </a:defRPr>
                      </a:lvl1pPr>
                      <a:lvl2pPr marL="466388" algn="l" defTabSz="932775" rtl="0" eaLnBrk="1" latinLnBrk="0" hangingPunct="1">
                        <a:defRPr sz="1801" b="1" kern="1200">
                          <a:solidFill>
                            <a:schemeClr val="lt1"/>
                          </a:solidFill>
                          <a:latin typeface="Segoe UI"/>
                        </a:defRPr>
                      </a:lvl2pPr>
                      <a:lvl3pPr marL="932775" algn="l" defTabSz="932775" rtl="0" eaLnBrk="1" latinLnBrk="0" hangingPunct="1">
                        <a:defRPr sz="1801" b="1" kern="1200">
                          <a:solidFill>
                            <a:schemeClr val="lt1"/>
                          </a:solidFill>
                          <a:latin typeface="Segoe UI"/>
                        </a:defRPr>
                      </a:lvl3pPr>
                      <a:lvl4pPr marL="1399162" algn="l" defTabSz="932775" rtl="0" eaLnBrk="1" latinLnBrk="0" hangingPunct="1">
                        <a:defRPr sz="1801" b="1" kern="1200">
                          <a:solidFill>
                            <a:schemeClr val="lt1"/>
                          </a:solidFill>
                          <a:latin typeface="Segoe UI"/>
                        </a:defRPr>
                      </a:lvl4pPr>
                      <a:lvl5pPr marL="1865551" algn="l" defTabSz="932775" rtl="0" eaLnBrk="1" latinLnBrk="0" hangingPunct="1">
                        <a:defRPr sz="1801" b="1" kern="1200">
                          <a:solidFill>
                            <a:schemeClr val="lt1"/>
                          </a:solidFill>
                          <a:latin typeface="Segoe UI"/>
                        </a:defRPr>
                      </a:lvl5pPr>
                      <a:lvl6pPr marL="2331940" algn="l" defTabSz="932775" rtl="0" eaLnBrk="1" latinLnBrk="0" hangingPunct="1">
                        <a:defRPr sz="1801" b="1" kern="1200">
                          <a:solidFill>
                            <a:schemeClr val="lt1"/>
                          </a:solidFill>
                          <a:latin typeface="Segoe UI"/>
                        </a:defRPr>
                      </a:lvl6pPr>
                      <a:lvl7pPr marL="2798327" algn="l" defTabSz="932775" rtl="0" eaLnBrk="1" latinLnBrk="0" hangingPunct="1">
                        <a:defRPr sz="1801" b="1" kern="1200">
                          <a:solidFill>
                            <a:schemeClr val="lt1"/>
                          </a:solidFill>
                          <a:latin typeface="Segoe UI"/>
                        </a:defRPr>
                      </a:lvl7pPr>
                      <a:lvl8pPr marL="3264713" algn="l" defTabSz="932775" rtl="0" eaLnBrk="1" latinLnBrk="0" hangingPunct="1">
                        <a:defRPr sz="1801" b="1" kern="1200">
                          <a:solidFill>
                            <a:schemeClr val="lt1"/>
                          </a:solidFill>
                          <a:latin typeface="Segoe UI"/>
                        </a:defRPr>
                      </a:lvl8pPr>
                      <a:lvl9pPr marL="3731103" algn="l" defTabSz="932775" rtl="0" eaLnBrk="1" latinLnBrk="0" hangingPunct="1">
                        <a:defRPr sz="1801" b="1" kern="1200">
                          <a:solidFill>
                            <a:schemeClr val="lt1"/>
                          </a:solidFill>
                          <a:latin typeface="Segoe UI"/>
                        </a:defRPr>
                      </a:lvl9pPr>
                    </a:lstStyle>
                    <a:p>
                      <a:pPr marL="0" algn="l" defTabSz="932775" rtl="0" eaLnBrk="1" latinLnBrk="0" hangingPunct="1"/>
                      <a:r>
                        <a:rPr lang="en-IE" sz="1600" b="0" kern="1200">
                          <a:solidFill>
                            <a:schemeClr val="accent3"/>
                          </a:solidFill>
                          <a:latin typeface="+mj-lt"/>
                          <a:ea typeface="+mn-ea"/>
                          <a:cs typeface="+mn-cs"/>
                        </a:rPr>
                        <a:t>Scenario</a:t>
                      </a:r>
                    </a:p>
                  </a:txBody>
                  <a:tcPr anchor="ctr">
                    <a:lnL w="6350" cap="flat" cmpd="sng" algn="ctr">
                      <a:noFill/>
                      <a:prstDash val="solid"/>
                      <a:round/>
                      <a:headEnd type="none" w="med" len="med"/>
                      <a:tailEnd type="none" w="med" len="med"/>
                    </a:lnL>
                    <a:lnR w="3175" cap="flat" cmpd="sng" algn="ctr">
                      <a:noFill/>
                      <a:prstDash val="sysDash"/>
                      <a:round/>
                      <a:headEnd type="none" w="med" len="med"/>
                      <a:tailEnd type="none" w="med" len="med"/>
                    </a:lnR>
                    <a:lnT w="635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lvl1pPr marL="0" algn="l" defTabSz="932775" rtl="0" eaLnBrk="1" latinLnBrk="0" hangingPunct="1">
                        <a:defRPr sz="1801" b="1" kern="1200">
                          <a:solidFill>
                            <a:schemeClr val="lt1"/>
                          </a:solidFill>
                          <a:latin typeface="Segoe UI"/>
                        </a:defRPr>
                      </a:lvl1pPr>
                      <a:lvl2pPr marL="466388" algn="l" defTabSz="932775" rtl="0" eaLnBrk="1" latinLnBrk="0" hangingPunct="1">
                        <a:defRPr sz="1801" b="1" kern="1200">
                          <a:solidFill>
                            <a:schemeClr val="lt1"/>
                          </a:solidFill>
                          <a:latin typeface="Segoe UI"/>
                        </a:defRPr>
                      </a:lvl2pPr>
                      <a:lvl3pPr marL="932775" algn="l" defTabSz="932775" rtl="0" eaLnBrk="1" latinLnBrk="0" hangingPunct="1">
                        <a:defRPr sz="1801" b="1" kern="1200">
                          <a:solidFill>
                            <a:schemeClr val="lt1"/>
                          </a:solidFill>
                          <a:latin typeface="Segoe UI"/>
                        </a:defRPr>
                      </a:lvl3pPr>
                      <a:lvl4pPr marL="1399162" algn="l" defTabSz="932775" rtl="0" eaLnBrk="1" latinLnBrk="0" hangingPunct="1">
                        <a:defRPr sz="1801" b="1" kern="1200">
                          <a:solidFill>
                            <a:schemeClr val="lt1"/>
                          </a:solidFill>
                          <a:latin typeface="Segoe UI"/>
                        </a:defRPr>
                      </a:lvl4pPr>
                      <a:lvl5pPr marL="1865551" algn="l" defTabSz="932775" rtl="0" eaLnBrk="1" latinLnBrk="0" hangingPunct="1">
                        <a:defRPr sz="1801" b="1" kern="1200">
                          <a:solidFill>
                            <a:schemeClr val="lt1"/>
                          </a:solidFill>
                          <a:latin typeface="Segoe UI"/>
                        </a:defRPr>
                      </a:lvl5pPr>
                      <a:lvl6pPr marL="2331940" algn="l" defTabSz="932775" rtl="0" eaLnBrk="1" latinLnBrk="0" hangingPunct="1">
                        <a:defRPr sz="1801" b="1" kern="1200">
                          <a:solidFill>
                            <a:schemeClr val="lt1"/>
                          </a:solidFill>
                          <a:latin typeface="Segoe UI"/>
                        </a:defRPr>
                      </a:lvl6pPr>
                      <a:lvl7pPr marL="2798327" algn="l" defTabSz="932775" rtl="0" eaLnBrk="1" latinLnBrk="0" hangingPunct="1">
                        <a:defRPr sz="1801" b="1" kern="1200">
                          <a:solidFill>
                            <a:schemeClr val="lt1"/>
                          </a:solidFill>
                          <a:latin typeface="Segoe UI"/>
                        </a:defRPr>
                      </a:lvl7pPr>
                      <a:lvl8pPr marL="3264713" algn="l" defTabSz="932775" rtl="0" eaLnBrk="1" latinLnBrk="0" hangingPunct="1">
                        <a:defRPr sz="1801" b="1" kern="1200">
                          <a:solidFill>
                            <a:schemeClr val="lt1"/>
                          </a:solidFill>
                          <a:latin typeface="Segoe UI"/>
                        </a:defRPr>
                      </a:lvl8pPr>
                      <a:lvl9pPr marL="3731103" algn="l" defTabSz="932775" rtl="0" eaLnBrk="1" latinLnBrk="0" hangingPunct="1">
                        <a:defRPr sz="1801" b="1" kern="1200">
                          <a:solidFill>
                            <a:schemeClr val="lt1"/>
                          </a:solidFill>
                          <a:latin typeface="Segoe UI"/>
                        </a:defRPr>
                      </a:lvl9pPr>
                    </a:lstStyle>
                    <a:p>
                      <a:pPr marL="0" algn="l" defTabSz="932775" rtl="0" eaLnBrk="1" latinLnBrk="0" hangingPunct="1"/>
                      <a:r>
                        <a:rPr lang="en-IE" sz="1600" b="0" kern="1200">
                          <a:solidFill>
                            <a:schemeClr val="accent3"/>
                          </a:solidFill>
                          <a:latin typeface="+mj-lt"/>
                          <a:ea typeface="+mn-ea"/>
                          <a:cs typeface="+mn-cs"/>
                        </a:rPr>
                        <a:t>Pricing Update Impact </a:t>
                      </a:r>
                    </a:p>
                  </a:txBody>
                  <a:tcPr anchor="ctr">
                    <a:lnL w="3175" cap="flat" cmpd="sng" algn="ctr">
                      <a:noFill/>
                      <a:prstDash val="sysDash"/>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081236272"/>
                  </a:ext>
                </a:extLst>
              </a:tr>
              <a:tr h="594360">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r>
                        <a:rPr lang="en-US" sz="1400" b="1" kern="1200">
                          <a:solidFill>
                            <a:schemeClr val="accent1"/>
                          </a:solidFill>
                          <a:effectLst/>
                          <a:latin typeface="+mj-lt"/>
                        </a:rPr>
                        <a:t>Existing EA/EAS or SCE customers</a:t>
                      </a:r>
                      <a:endParaRPr lang="en-IE" sz="1400" b="1">
                        <a:solidFill>
                          <a:schemeClr val="accent1"/>
                        </a:solidFill>
                        <a:latin typeface="+mj-lt"/>
                        <a:cs typeface="Segoe UI" panose="020B0502040204020203" pitchFamily="34" charset="0"/>
                      </a:endParaRPr>
                    </a:p>
                  </a:txBody>
                  <a:tcPr>
                    <a:lnL w="6350" cap="flat" cmpd="sng" algn="ctr">
                      <a:noFill/>
                      <a:prstDash val="solid"/>
                      <a:round/>
                      <a:headEnd type="none" w="med" len="med"/>
                      <a:tailEnd type="none" w="med" len="med"/>
                    </a:lnL>
                    <a:lnR w="3175" cap="flat" cmpd="sng" algn="ctr">
                      <a:noFill/>
                      <a:prstDash val="sysDash"/>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pPr marL="182563" lvl="0" indent="-182563">
                        <a:spcAft>
                          <a:spcPts val="600"/>
                        </a:spcAft>
                        <a:buFont typeface="Arial" panose="020B0604020202020204" pitchFamily="34" charset="0"/>
                        <a:buChar char="•"/>
                      </a:pPr>
                      <a:r>
                        <a:rPr lang="en-GB" sz="1400" kern="1200">
                          <a:solidFill>
                            <a:schemeClr val="tx1"/>
                          </a:solidFill>
                          <a:effectLst/>
                        </a:rPr>
                        <a:t>Price protection on previously ordered products. No price change during the term of the agreement. </a:t>
                      </a:r>
                    </a:p>
                    <a:p>
                      <a:pPr marL="182563" lvl="0" indent="-182563">
                        <a:spcAft>
                          <a:spcPts val="600"/>
                        </a:spcAft>
                        <a:buFont typeface="Arial" panose="020B0604020202020204" pitchFamily="34" charset="0"/>
                        <a:buChar char="•"/>
                      </a:pPr>
                      <a:r>
                        <a:rPr lang="en-GB" sz="1400" kern="1200">
                          <a:solidFill>
                            <a:schemeClr val="tx1"/>
                          </a:solidFill>
                          <a:effectLst/>
                        </a:rPr>
                        <a:t>New product additions will be priced using the current price list.</a:t>
                      </a:r>
                    </a:p>
                  </a:txBody>
                  <a:tcPr>
                    <a:lnL w="3175" cap="flat" cmpd="sng" algn="ctr">
                      <a:noFill/>
                      <a:prstDash val="sysDash"/>
                      <a:round/>
                      <a:headEnd type="none" w="med" len="med"/>
                      <a:tailEnd type="none" w="med" len="med"/>
                    </a:lnL>
                    <a:lnR w="635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8973796"/>
                  </a:ext>
                </a:extLst>
              </a:tr>
              <a:tr h="1864360">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pPr marL="0" algn="l" defTabSz="932775" rtl="0" eaLnBrk="1" latinLnBrk="0" hangingPunct="1"/>
                      <a:r>
                        <a:rPr lang="en-US" sz="1400" b="1" kern="1200">
                          <a:solidFill>
                            <a:schemeClr val="accent1"/>
                          </a:solidFill>
                          <a:effectLst/>
                          <a:latin typeface="+mj-lt"/>
                          <a:ea typeface="+mn-ea"/>
                          <a:cs typeface="+mn-cs"/>
                        </a:rPr>
                        <a:t>OV</a:t>
                      </a:r>
                      <a:endParaRPr lang="en-IE" sz="1400" b="1" kern="1200">
                        <a:solidFill>
                          <a:schemeClr val="accent1"/>
                        </a:solidFill>
                        <a:effectLst/>
                        <a:latin typeface="+mj-lt"/>
                        <a:ea typeface="+mn-ea"/>
                        <a:cs typeface="+mn-cs"/>
                      </a:endParaRPr>
                    </a:p>
                  </a:txBody>
                  <a:tcPr>
                    <a:lnL w="6350" cap="flat" cmpd="sng" algn="ctr">
                      <a:noFill/>
                      <a:prstDash val="solid"/>
                      <a:round/>
                      <a:headEnd type="none" w="med" len="med"/>
                      <a:tailEnd type="none" w="med" len="med"/>
                    </a:lnL>
                    <a:lnR w="3175" cap="flat" cmpd="sng" algn="ctr">
                      <a:noFill/>
                      <a:prstDash val="sysDash"/>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pPr marL="182563" lvl="0" indent="-182563">
                        <a:spcAft>
                          <a:spcPts val="200"/>
                        </a:spcAft>
                        <a:buFont typeface="Arial" panose="020B0604020202020204" pitchFamily="34" charset="0"/>
                        <a:buChar char="•"/>
                      </a:pPr>
                      <a:r>
                        <a:rPr lang="en-US" sz="1400" kern="1200">
                          <a:solidFill>
                            <a:schemeClr val="tx1"/>
                          </a:solidFill>
                          <a:effectLst/>
                        </a:rPr>
                        <a:t>Company-wide</a:t>
                      </a:r>
                    </a:p>
                    <a:p>
                      <a:pPr marL="512763" lvl="1" indent="-231775">
                        <a:spcAft>
                          <a:spcPts val="600"/>
                        </a:spcAft>
                        <a:buFont typeface="Segoe UI" panose="020B0502040204020203" pitchFamily="34" charset="0"/>
                        <a:buChar char="–"/>
                      </a:pPr>
                      <a:r>
                        <a:rPr lang="en-US" sz="1400" kern="1200">
                          <a:solidFill>
                            <a:schemeClr val="tx1"/>
                          </a:solidFill>
                          <a:effectLst/>
                        </a:rPr>
                        <a:t>Existing OV and OVS company-wide contracts have price protection and will not experience a price change during the term of their agreement. </a:t>
                      </a:r>
                    </a:p>
                    <a:p>
                      <a:pPr marL="512763" lvl="1" indent="-231775">
                        <a:spcAft>
                          <a:spcPts val="600"/>
                        </a:spcAft>
                        <a:buFont typeface="Segoe UI" panose="020B0502040204020203" pitchFamily="34" charset="0"/>
                        <a:buChar char="–"/>
                      </a:pPr>
                      <a:r>
                        <a:rPr lang="en-US" sz="1400" kern="1200">
                          <a:solidFill>
                            <a:schemeClr val="tx1"/>
                          </a:solidFill>
                          <a:effectLst/>
                        </a:rPr>
                        <a:t>New products will be priced using the pricelist at the time of order.</a:t>
                      </a:r>
                      <a:endParaRPr lang="en-IE" sz="1400" kern="1200">
                        <a:solidFill>
                          <a:schemeClr val="tx1"/>
                        </a:solidFill>
                        <a:effectLst/>
                      </a:endParaRPr>
                    </a:p>
                    <a:p>
                      <a:pPr marL="182563" indent="-182563">
                        <a:spcAft>
                          <a:spcPts val="0"/>
                        </a:spcAft>
                        <a:buFont typeface="Arial" panose="020B0604020202020204" pitchFamily="34" charset="0"/>
                        <a:buChar char="•"/>
                      </a:pPr>
                      <a:r>
                        <a:rPr lang="en-US" sz="1400" kern="1200">
                          <a:solidFill>
                            <a:schemeClr val="tx1"/>
                          </a:solidFill>
                          <a:effectLst/>
                        </a:rPr>
                        <a:t>Non-companywide</a:t>
                      </a:r>
                    </a:p>
                    <a:p>
                      <a:pPr marL="512763" lvl="1" indent="-231775">
                        <a:spcAft>
                          <a:spcPts val="600"/>
                        </a:spcAft>
                        <a:buFont typeface="Segoe UI" panose="020B0502040204020203" pitchFamily="34" charset="0"/>
                        <a:buChar char="–"/>
                      </a:pPr>
                      <a:r>
                        <a:rPr lang="en-US" sz="1400" kern="1200">
                          <a:solidFill>
                            <a:schemeClr val="tx1"/>
                          </a:solidFill>
                          <a:effectLst/>
                        </a:rPr>
                        <a:t>For OV non-company-wide purchases there is no price protection.</a:t>
                      </a:r>
                    </a:p>
                    <a:p>
                      <a:pPr marL="512763" lvl="1" indent="-231775">
                        <a:spcAft>
                          <a:spcPts val="600"/>
                        </a:spcAft>
                        <a:buFont typeface="Segoe UI" panose="020B0502040204020203" pitchFamily="34" charset="0"/>
                        <a:buChar char="–"/>
                      </a:pPr>
                      <a:r>
                        <a:rPr lang="en-US" sz="1400" kern="1200">
                          <a:solidFill>
                            <a:schemeClr val="tx1"/>
                          </a:solidFill>
                          <a:effectLst/>
                        </a:rPr>
                        <a:t>New orders will be priced using the pricelist at the time of order.</a:t>
                      </a:r>
                    </a:p>
                  </a:txBody>
                  <a:tcPr>
                    <a:lnL w="3175" cap="flat" cmpd="sng" algn="ctr">
                      <a:noFill/>
                      <a:prstDash val="sysDash"/>
                      <a:round/>
                      <a:headEnd type="none" w="med" len="med"/>
                      <a:tailEnd type="none" w="med" len="med"/>
                    </a:lnL>
                    <a:lnR w="635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5430758"/>
                  </a:ext>
                </a:extLst>
              </a:tr>
              <a:tr h="304800">
                <a:tc>
                  <a:txBody>
                    <a:bodyPr/>
                    <a:lstStyle/>
                    <a:p>
                      <a:pPr marL="0" lvl="0" algn="l" defTabSz="932775" rtl="0" eaLnBrk="1" latinLnBrk="0" hangingPunct="1">
                        <a:buNone/>
                      </a:pPr>
                      <a:r>
                        <a:rPr lang="en-US" sz="1400" b="1" kern="1200">
                          <a:solidFill>
                            <a:schemeClr val="accent1"/>
                          </a:solidFill>
                          <a:effectLst/>
                          <a:latin typeface="+mj-lt"/>
                          <a:ea typeface="+mn-ea"/>
                          <a:cs typeface="+mn-cs"/>
                        </a:rPr>
                        <a:t>SPLA</a:t>
                      </a:r>
                    </a:p>
                  </a:txBody>
                  <a:tcPr>
                    <a:lnL w="6350" cap="flat" cmpd="sng" algn="ctr">
                      <a:noFill/>
                      <a:prstDash val="solid"/>
                      <a:round/>
                      <a:headEnd type="none" w="med" len="med"/>
                      <a:tailEnd type="none" w="med" len="med"/>
                    </a:lnL>
                    <a:lnR w="3175" cap="flat" cmpd="sng" algn="ctr">
                      <a:noFill/>
                      <a:prstDash val="sysDash"/>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82563" lvl="0" indent="-182563">
                        <a:buFont typeface="Arial"/>
                        <a:buChar char="•"/>
                      </a:pPr>
                      <a:r>
                        <a:rPr lang="en-GB" sz="1400" b="0" i="0" u="none" strike="noStrike" kern="1200" noProof="0">
                          <a:solidFill>
                            <a:schemeClr val="tx1"/>
                          </a:solidFill>
                          <a:effectLst/>
                        </a:rPr>
                        <a:t>Not in scope/Not impacted as no On-Prem changes.</a:t>
                      </a:r>
                      <a:endParaRPr lang="en-US" sz="1400" b="0" i="0" u="none" strike="noStrike" kern="1200" noProof="0">
                        <a:solidFill>
                          <a:schemeClr val="tx1"/>
                        </a:solidFill>
                        <a:effectLst/>
                        <a:latin typeface="+mn-lt"/>
                      </a:endParaRPr>
                    </a:p>
                  </a:txBody>
                  <a:tcPr>
                    <a:lnL w="3175" cap="flat" cmpd="sng" algn="ctr">
                      <a:noFill/>
                      <a:prstDash val="sysDash"/>
                      <a:round/>
                      <a:headEnd type="none" w="med" len="med"/>
                      <a:tailEnd type="none" w="med" len="med"/>
                    </a:lnL>
                    <a:lnR w="635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1497952"/>
                  </a:ext>
                </a:extLst>
              </a:tr>
              <a:tr h="518160">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pPr marL="0" algn="l" defTabSz="932775" rtl="0" eaLnBrk="1" latinLnBrk="0" hangingPunct="1"/>
                      <a:r>
                        <a:rPr lang="en-US" sz="1400" b="1" kern="1200">
                          <a:solidFill>
                            <a:schemeClr val="accent1"/>
                          </a:solidFill>
                          <a:effectLst/>
                          <a:latin typeface="+mj-lt"/>
                          <a:ea typeface="+mn-ea"/>
                          <a:cs typeface="+mn-cs"/>
                        </a:rPr>
                        <a:t>CSP </a:t>
                      </a:r>
                    </a:p>
                  </a:txBody>
                  <a:tcPr>
                    <a:lnL w="6350" cap="flat" cmpd="sng" algn="ctr">
                      <a:noFill/>
                      <a:prstDash val="solid"/>
                      <a:round/>
                      <a:headEnd type="none" w="med" len="med"/>
                      <a:tailEnd type="none" w="med" len="med"/>
                    </a:lnL>
                    <a:lnR w="3175" cap="flat" cmpd="sng" algn="ctr">
                      <a:noFill/>
                      <a:prstDash val="sysDash"/>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pPr marL="182563" indent="-182563">
                        <a:buFont typeface="Arial" panose="020B0604020202020204" pitchFamily="34" charset="0"/>
                        <a:buChar char="•"/>
                      </a:pPr>
                      <a:r>
                        <a:rPr lang="en-GB" sz="1400" kern="1200">
                          <a:solidFill>
                            <a:schemeClr val="tx1"/>
                          </a:solidFill>
                          <a:effectLst/>
                        </a:rPr>
                        <a:t>Azure and Seat-based offers in legacy CSP and Seat-based offers in new commerce are impacted by the</a:t>
                      </a:r>
                      <a:br>
                        <a:rPr lang="en-GB" sz="1400" kern="1200">
                          <a:solidFill>
                            <a:schemeClr val="tx1"/>
                          </a:solidFill>
                          <a:effectLst/>
                        </a:rPr>
                      </a:br>
                      <a:r>
                        <a:rPr lang="en-GB" sz="1400" kern="1200">
                          <a:solidFill>
                            <a:schemeClr val="tx1"/>
                          </a:solidFill>
                          <a:effectLst/>
                        </a:rPr>
                        <a:t>April 1, 2023 pricing adjustment. Azure in new commerce CSP is in USD and is not impacted </a:t>
                      </a:r>
                    </a:p>
                  </a:txBody>
                  <a:tcPr>
                    <a:lnL w="3175" cap="flat" cmpd="sng" algn="ctr">
                      <a:noFill/>
                      <a:prstDash val="sysDash"/>
                      <a:round/>
                      <a:headEnd type="none" w="med" len="med"/>
                      <a:tailEnd type="none" w="med" len="med"/>
                    </a:lnL>
                    <a:lnR w="635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2356095"/>
                  </a:ext>
                </a:extLst>
              </a:tr>
              <a:tr h="1463040">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pPr marL="0" algn="l" defTabSz="932775" rtl="0" eaLnBrk="1" latinLnBrk="0" hangingPunct="1"/>
                      <a:r>
                        <a:rPr lang="en-US" sz="1400" b="1" kern="1200">
                          <a:solidFill>
                            <a:schemeClr val="accent1"/>
                          </a:solidFill>
                          <a:effectLst/>
                          <a:latin typeface="+mj-lt"/>
                          <a:ea typeface="+mn-ea"/>
                          <a:cs typeface="+mn-cs"/>
                        </a:rPr>
                        <a:t>Direct/MOSP</a:t>
                      </a:r>
                      <a:endParaRPr lang="en-IE" sz="1400" b="1" kern="1200">
                        <a:solidFill>
                          <a:schemeClr val="accent1"/>
                        </a:solidFill>
                        <a:effectLst/>
                        <a:latin typeface="+mj-lt"/>
                        <a:ea typeface="+mn-ea"/>
                        <a:cs typeface="+mn-cs"/>
                      </a:endParaRPr>
                    </a:p>
                  </a:txBody>
                  <a:tcPr>
                    <a:lnL w="6350" cap="flat" cmpd="sng" algn="ctr">
                      <a:noFill/>
                      <a:prstDash val="solid"/>
                      <a:round/>
                      <a:headEnd type="none" w="med" len="med"/>
                      <a:tailEnd type="none" w="med" len="med"/>
                    </a:lnL>
                    <a:lnR w="3175" cap="flat" cmpd="sng" algn="ctr">
                      <a:noFill/>
                      <a:prstDash val="sysDash"/>
                      <a:round/>
                      <a:headEnd type="none" w="med" len="med"/>
                      <a:tailEnd type="none" w="med" len="med"/>
                    </a:lnR>
                    <a:lnT w="6350" cap="flat" cmpd="sng" algn="ctr">
                      <a:solidFill>
                        <a:schemeClr val="bg2"/>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32775" rtl="0" eaLnBrk="1" latinLnBrk="0" hangingPunct="1">
                        <a:defRPr sz="1801" kern="1200">
                          <a:solidFill>
                            <a:schemeClr val="dk1"/>
                          </a:solidFill>
                          <a:latin typeface="Segoe UI"/>
                        </a:defRPr>
                      </a:lvl1pPr>
                      <a:lvl2pPr marL="466388" algn="l" defTabSz="932775" rtl="0" eaLnBrk="1" latinLnBrk="0" hangingPunct="1">
                        <a:defRPr sz="1801" kern="1200">
                          <a:solidFill>
                            <a:schemeClr val="dk1"/>
                          </a:solidFill>
                          <a:latin typeface="Segoe UI"/>
                        </a:defRPr>
                      </a:lvl2pPr>
                      <a:lvl3pPr marL="932775" algn="l" defTabSz="932775" rtl="0" eaLnBrk="1" latinLnBrk="0" hangingPunct="1">
                        <a:defRPr sz="1801" kern="1200">
                          <a:solidFill>
                            <a:schemeClr val="dk1"/>
                          </a:solidFill>
                          <a:latin typeface="Segoe UI"/>
                        </a:defRPr>
                      </a:lvl3pPr>
                      <a:lvl4pPr marL="1399162" algn="l" defTabSz="932775" rtl="0" eaLnBrk="1" latinLnBrk="0" hangingPunct="1">
                        <a:defRPr sz="1801" kern="1200">
                          <a:solidFill>
                            <a:schemeClr val="dk1"/>
                          </a:solidFill>
                          <a:latin typeface="Segoe UI"/>
                        </a:defRPr>
                      </a:lvl4pPr>
                      <a:lvl5pPr marL="1865551" algn="l" defTabSz="932775" rtl="0" eaLnBrk="1" latinLnBrk="0" hangingPunct="1">
                        <a:defRPr sz="1801" kern="1200">
                          <a:solidFill>
                            <a:schemeClr val="dk1"/>
                          </a:solidFill>
                          <a:latin typeface="Segoe UI"/>
                        </a:defRPr>
                      </a:lvl5pPr>
                      <a:lvl6pPr marL="2331940" algn="l" defTabSz="932775" rtl="0" eaLnBrk="1" latinLnBrk="0" hangingPunct="1">
                        <a:defRPr sz="1801" kern="1200">
                          <a:solidFill>
                            <a:schemeClr val="dk1"/>
                          </a:solidFill>
                          <a:latin typeface="Segoe UI"/>
                        </a:defRPr>
                      </a:lvl6pPr>
                      <a:lvl7pPr marL="2798327" algn="l" defTabSz="932775" rtl="0" eaLnBrk="1" latinLnBrk="0" hangingPunct="1">
                        <a:defRPr sz="1801" kern="1200">
                          <a:solidFill>
                            <a:schemeClr val="dk1"/>
                          </a:solidFill>
                          <a:latin typeface="Segoe UI"/>
                        </a:defRPr>
                      </a:lvl7pPr>
                      <a:lvl8pPr marL="3264713" algn="l" defTabSz="932775" rtl="0" eaLnBrk="1" latinLnBrk="0" hangingPunct="1">
                        <a:defRPr sz="1801" kern="1200">
                          <a:solidFill>
                            <a:schemeClr val="dk1"/>
                          </a:solidFill>
                          <a:latin typeface="Segoe UI"/>
                        </a:defRPr>
                      </a:lvl8pPr>
                      <a:lvl9pPr marL="3731103" algn="l" defTabSz="932775" rtl="0" eaLnBrk="1" latinLnBrk="0" hangingPunct="1">
                        <a:defRPr sz="1801" kern="1200">
                          <a:solidFill>
                            <a:schemeClr val="dk1"/>
                          </a:solidFill>
                          <a:latin typeface="Segoe UI"/>
                        </a:defRPr>
                      </a:lvl9pPr>
                    </a:lstStyle>
                    <a:p>
                      <a:pPr marL="182563" lvl="0" indent="-182563">
                        <a:spcAft>
                          <a:spcPts val="600"/>
                        </a:spcAft>
                        <a:buFont typeface="Arial" panose="020B0604020202020204" pitchFamily="34" charset="0"/>
                        <a:buChar char="•"/>
                      </a:pPr>
                      <a:r>
                        <a:rPr lang="en-US" sz="1400" kern="1200">
                          <a:solidFill>
                            <a:schemeClr val="tx1"/>
                          </a:solidFill>
                          <a:effectLst/>
                        </a:rPr>
                        <a:t>Existing MOSP customers with an annual commitment receive price protection during their term. </a:t>
                      </a:r>
                    </a:p>
                    <a:p>
                      <a:pPr marL="182563" lvl="0" indent="-182563">
                        <a:spcAft>
                          <a:spcPts val="600"/>
                        </a:spcAft>
                        <a:buFont typeface="Arial" panose="020B0604020202020204" pitchFamily="34" charset="0"/>
                        <a:buChar char="•"/>
                      </a:pPr>
                      <a:r>
                        <a:rPr lang="en-US" sz="1400" kern="1200">
                          <a:solidFill>
                            <a:schemeClr val="tx1"/>
                          </a:solidFill>
                          <a:effectLst/>
                        </a:rPr>
                        <a:t>Adding seats to an existing subscription after </a:t>
                      </a:r>
                      <a:r>
                        <a:rPr lang="en-AU" sz="1400" kern="1200">
                          <a:solidFill>
                            <a:schemeClr val="tx1"/>
                          </a:solidFill>
                          <a:effectLst/>
                        </a:rPr>
                        <a:t>April 1, 2023 </a:t>
                      </a:r>
                      <a:r>
                        <a:rPr lang="en-US" sz="1400" kern="1200">
                          <a:solidFill>
                            <a:schemeClr val="tx1"/>
                          </a:solidFill>
                          <a:effectLst/>
                        </a:rPr>
                        <a:t>will be at the previous billing price which remains in place for the remaining twelve-month term purchased before </a:t>
                      </a:r>
                      <a:r>
                        <a:rPr lang="en-GB" sz="1400" kern="1200">
                          <a:solidFill>
                            <a:schemeClr val="tx1"/>
                          </a:solidFill>
                          <a:effectLst/>
                        </a:rPr>
                        <a:t>April 1, 2023</a:t>
                      </a:r>
                      <a:r>
                        <a:rPr lang="en-US" sz="1400" kern="1200">
                          <a:solidFill>
                            <a:schemeClr val="tx1"/>
                          </a:solidFill>
                          <a:effectLst/>
                        </a:rPr>
                        <a:t>. </a:t>
                      </a:r>
                    </a:p>
                    <a:p>
                      <a:pPr marL="182563" lvl="0" indent="-182563">
                        <a:spcAft>
                          <a:spcPts val="600"/>
                        </a:spcAft>
                        <a:buFont typeface="Arial" panose="020B0604020202020204" pitchFamily="34" charset="0"/>
                        <a:buChar char="•"/>
                      </a:pPr>
                      <a:r>
                        <a:rPr lang="en-US" sz="1400" kern="1200">
                          <a:solidFill>
                            <a:schemeClr val="tx1"/>
                          </a:solidFill>
                          <a:effectLst/>
                        </a:rPr>
                        <a:t>Renewals will be subject to the then current prices.</a:t>
                      </a:r>
                      <a:endParaRPr lang="en-IE" sz="1400" kern="1200">
                        <a:solidFill>
                          <a:schemeClr val="tx1"/>
                        </a:solidFill>
                        <a:effectLst/>
                      </a:endParaRPr>
                    </a:p>
                    <a:p>
                      <a:pPr marL="182563" indent="-182563">
                        <a:spcAft>
                          <a:spcPts val="600"/>
                        </a:spcAft>
                        <a:buFont typeface="Arial" panose="020B0604020202020204" pitchFamily="34" charset="0"/>
                        <a:buChar char="•"/>
                      </a:pPr>
                      <a:r>
                        <a:rPr lang="en-US" sz="1400" kern="1200">
                          <a:solidFill>
                            <a:schemeClr val="tx1"/>
                          </a:solidFill>
                          <a:effectLst/>
                        </a:rPr>
                        <a:t>No contract or pay-as-you-go: Mostly Azure and some O365. New prices apply starting </a:t>
                      </a:r>
                      <a:r>
                        <a:rPr lang="en-GB" sz="1400" kern="1200">
                          <a:solidFill>
                            <a:schemeClr val="tx1"/>
                          </a:solidFill>
                          <a:effectLst/>
                        </a:rPr>
                        <a:t>April 1, 2023.</a:t>
                      </a:r>
                      <a:endParaRPr lang="en-IE" sz="1400">
                        <a:solidFill>
                          <a:schemeClr val="tx1"/>
                        </a:solidFill>
                        <a:latin typeface="Segoe UI" panose="020B0502040204020203" pitchFamily="34" charset="0"/>
                        <a:cs typeface="Segoe UI" panose="020B0502040204020203" pitchFamily="34" charset="0"/>
                      </a:endParaRPr>
                    </a:p>
                  </a:txBody>
                  <a:tcPr>
                    <a:lnL w="3175" cap="flat" cmpd="sng" algn="ctr">
                      <a:noFill/>
                      <a:prstDash val="sysDash"/>
                      <a:round/>
                      <a:headEnd type="none" w="med" len="med"/>
                      <a:tailEnd type="none" w="med" len="med"/>
                    </a:lnL>
                    <a:lnR w="635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9736202"/>
                  </a:ext>
                </a:extLst>
              </a:tr>
            </a:tbl>
          </a:graphicData>
        </a:graphic>
      </p:graphicFrame>
      <p:sp>
        <p:nvSpPr>
          <p:cNvPr id="3" name="TextBox 2">
            <a:extLst>
              <a:ext uri="{FF2B5EF4-FFF2-40B4-BE49-F238E27FC236}">
                <a16:creationId xmlns:a16="http://schemas.microsoft.com/office/drawing/2014/main" id="{54E0669A-7E6B-8F69-7B80-77B7B64DCC3D}"/>
              </a:ext>
            </a:extLst>
          </p:cNvPr>
          <p:cNvSpPr txBox="1"/>
          <p:nvPr/>
        </p:nvSpPr>
        <p:spPr>
          <a:xfrm>
            <a:off x="642810" y="6501611"/>
            <a:ext cx="3526038" cy="230832"/>
          </a:xfrm>
          <a:prstGeom prst="rect">
            <a:avLst/>
          </a:prstGeom>
          <a:noFill/>
        </p:spPr>
        <p:txBody>
          <a:bodyPr wrap="square" lIns="0" tIns="0" rIns="0" bIns="0" rtlCol="0">
            <a:spAutoFit/>
          </a:bodyPr>
          <a:lstStyle/>
          <a:p>
            <a:pPr marL="0" marR="0" lvl="0" indent="0" algn="l" defTabSz="914087"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a:ln>
                  <a:noFill/>
                </a:ln>
                <a:solidFill>
                  <a:srgbClr val="000000"/>
                </a:solidFill>
                <a:effectLst/>
                <a:uLnTx/>
                <a:uFillTx/>
                <a:latin typeface="Segoe UI"/>
                <a:ea typeface="+mn-ea"/>
                <a:cs typeface="+mn-cs"/>
              </a:rPr>
              <a:t>Microsoft Confidential – For partners only</a:t>
            </a:r>
          </a:p>
        </p:txBody>
      </p:sp>
    </p:spTree>
    <p:extLst>
      <p:ext uri="{BB962C8B-B14F-4D97-AF65-F5344CB8AC3E}">
        <p14:creationId xmlns:p14="http://schemas.microsoft.com/office/powerpoint/2010/main" val="11268596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Timeline and Resources</a:t>
            </a:r>
          </a:p>
        </p:txBody>
      </p:sp>
    </p:spTree>
    <p:extLst>
      <p:ext uri="{BB962C8B-B14F-4D97-AF65-F5344CB8AC3E}">
        <p14:creationId xmlns:p14="http://schemas.microsoft.com/office/powerpoint/2010/main" val="550966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WLP 08-12 16x9 Light Internal">
  <a:themeElements>
    <a:clrScheme name="Custom 6">
      <a:dk1>
        <a:srgbClr val="4F4F4F"/>
      </a:dk1>
      <a:lt1>
        <a:srgbClr val="FFFFFF"/>
      </a:lt1>
      <a:dk2>
        <a:srgbClr val="000000"/>
      </a:dk2>
      <a:lt2>
        <a:srgbClr val="FFFFFF"/>
      </a:lt2>
      <a:accent1>
        <a:srgbClr val="0078D7"/>
      </a:accent1>
      <a:accent2>
        <a:srgbClr val="D83B01"/>
      </a:accent2>
      <a:accent3>
        <a:srgbClr val="008272"/>
      </a:accent3>
      <a:accent4>
        <a:srgbClr val="5C005C"/>
      </a:accent4>
      <a:accent5>
        <a:srgbClr val="D2D2D2"/>
      </a:accent5>
      <a:accent6>
        <a:srgbClr val="737373"/>
      </a:accent6>
      <a:hlink>
        <a:srgbClr val="0078D7"/>
      </a:hlink>
      <a:folHlink>
        <a:srgbClr val="4F4F4F"/>
      </a:folHlink>
    </a:clrScheme>
    <a:fontScheme name="WWLP 2012 Segoe UI">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noAutofit/>
      </a:bodyPr>
      <a:lstStyle>
        <a:defPPr marL="231775" indent="-231775">
          <a:spcAft>
            <a:spcPts val="600"/>
          </a:spcAft>
          <a:buSzPct val="70000"/>
          <a:buFont typeface="Wingdings 3" pitchFamily="18" charset="2"/>
          <a:buChar char="}"/>
          <a:defRPr sz="2400" spc="-70" smtClean="0">
            <a:gradFill>
              <a:gsLst>
                <a:gs pos="2917">
                  <a:schemeClr val="tx1"/>
                </a:gs>
                <a:gs pos="30000">
                  <a:schemeClr val="tx1"/>
                </a:gs>
              </a:gsLst>
              <a:lin ang="5400000" scaled="0"/>
            </a:gradFill>
          </a:defRPr>
        </a:defPPr>
      </a:lstStyle>
    </a:tx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White Template">
  <a:themeElements>
    <a:clrScheme name="TS_20_Blue on White">
      <a:dk1>
        <a:srgbClr val="000000"/>
      </a:dk1>
      <a:lt1>
        <a:srgbClr val="FFFFFF"/>
      </a:lt1>
      <a:dk2>
        <a:srgbClr val="243A5E"/>
      </a:dk2>
      <a:lt2>
        <a:srgbClr val="E6E6E6"/>
      </a:lt2>
      <a:accent1>
        <a:srgbClr val="0078D4"/>
      </a:accent1>
      <a:accent2>
        <a:srgbClr val="243A5E"/>
      </a:accent2>
      <a:accent3>
        <a:srgbClr val="50E6FF"/>
      </a:accent3>
      <a:accent4>
        <a:srgbClr val="008575"/>
      </a:accent4>
      <a:accent5>
        <a:srgbClr val="274B47"/>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extLst>
    <a:ext uri="{05A4C25C-085E-4340-85A3-A5531E510DB2}">
      <thm15:themeFamily xmlns:thm15="http://schemas.microsoft.com/office/thememl/2012/main" name="Microsoft_brand_template_blue_accessible.pptx" id="{F774D412-23CA-4DC2-A47D-10DB1AEE7EFE}" vid="{952AAC9D-4DB4-450B-87D3-2D1B406135CB}"/>
    </a:ext>
  </a:extLst>
</a:theme>
</file>

<file path=ppt/theme/theme4.xml><?xml version="1.0" encoding="utf-8"?>
<a:theme xmlns:a="http://schemas.openxmlformats.org/drawingml/2006/main" name="1_White Template">
  <a:themeElements>
    <a:clrScheme name="TS_20_Blue on White">
      <a:dk1>
        <a:srgbClr val="000000"/>
      </a:dk1>
      <a:lt1>
        <a:srgbClr val="FFFFFF"/>
      </a:lt1>
      <a:dk2>
        <a:srgbClr val="243A5E"/>
      </a:dk2>
      <a:lt2>
        <a:srgbClr val="E6E6E6"/>
      </a:lt2>
      <a:accent1>
        <a:srgbClr val="0078D4"/>
      </a:accent1>
      <a:accent2>
        <a:srgbClr val="243A5E"/>
      </a:accent2>
      <a:accent3>
        <a:srgbClr val="50E6FF"/>
      </a:accent3>
      <a:accent4>
        <a:srgbClr val="008575"/>
      </a:accent4>
      <a:accent5>
        <a:srgbClr val="274B47"/>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extLst>
    <a:ext uri="{05A4C25C-085E-4340-85A3-A5531E510DB2}">
      <thm15:themeFamily xmlns:thm15="http://schemas.microsoft.com/office/thememl/2012/main" name="Microsoft_brand_template_blue_accessible.pptx" id="{F774D412-23CA-4DC2-A47D-10DB1AEE7EFE}" vid="{952AAC9D-4DB4-450B-87D3-2D1B406135CB}"/>
    </a:ext>
  </a:extLst>
</a:theme>
</file>

<file path=ppt/theme/theme5.xml><?xml version="1.0" encoding="utf-8"?>
<a:theme xmlns:a="http://schemas.openxmlformats.org/drawingml/2006/main" name="7_White Template">
  <a:themeElements>
    <a:clrScheme name="TS_20_Blue on White">
      <a:dk1>
        <a:srgbClr val="000000"/>
      </a:dk1>
      <a:lt1>
        <a:srgbClr val="FFFFFF"/>
      </a:lt1>
      <a:dk2>
        <a:srgbClr val="243A5E"/>
      </a:dk2>
      <a:lt2>
        <a:srgbClr val="E6E6E6"/>
      </a:lt2>
      <a:accent1>
        <a:srgbClr val="0078D4"/>
      </a:accent1>
      <a:accent2>
        <a:srgbClr val="243A5E"/>
      </a:accent2>
      <a:accent3>
        <a:srgbClr val="50E6FF"/>
      </a:accent3>
      <a:accent4>
        <a:srgbClr val="008575"/>
      </a:accent4>
      <a:accent5>
        <a:srgbClr val="274B47"/>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extLst>
    <a:ext uri="{05A4C25C-085E-4340-85A3-A5531E510DB2}">
      <thm15:themeFamily xmlns:thm15="http://schemas.microsoft.com/office/thememl/2012/main" name="Template Starter Blue - February 2020_v6" id="{071E01FD-2079-42F8-8403-F72D98F421C4}" vid="{4AE5ECA4-1508-4F7F-B9BC-6CD0E5E51A63}"/>
    </a:ext>
  </a:extLst>
</a:theme>
</file>

<file path=ppt/theme/theme6.xml><?xml version="1.0" encoding="utf-8"?>
<a:theme xmlns:a="http://schemas.openxmlformats.org/drawingml/2006/main" name="6_White Template">
  <a:themeElements>
    <a:clrScheme name="TS_20_Blue on White">
      <a:dk1>
        <a:srgbClr val="000000"/>
      </a:dk1>
      <a:lt1>
        <a:srgbClr val="FFFFFF"/>
      </a:lt1>
      <a:dk2>
        <a:srgbClr val="243A5E"/>
      </a:dk2>
      <a:lt2>
        <a:srgbClr val="E6E6E6"/>
      </a:lt2>
      <a:accent1>
        <a:srgbClr val="0078D4"/>
      </a:accent1>
      <a:accent2>
        <a:srgbClr val="243A5E"/>
      </a:accent2>
      <a:accent3>
        <a:srgbClr val="50E6FF"/>
      </a:accent3>
      <a:accent4>
        <a:srgbClr val="008575"/>
      </a:accent4>
      <a:accent5>
        <a:srgbClr val="274B47"/>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extLst>
    <a:ext uri="{05A4C25C-085E-4340-85A3-A5531E510DB2}">
      <thm15:themeFamily xmlns:thm15="http://schemas.microsoft.com/office/thememl/2012/main" name="GPS_Template styles_v02.potx" id="{A472380B-F0FA-4E35-856A-A3D5FBBE4558}" vid="{84F0B428-A6C7-4325-928E-4EE938BDD9DF}"/>
    </a:ext>
  </a:extLst>
</a:theme>
</file>

<file path=ppt/theme/theme7.xml><?xml version="1.0" encoding="utf-8"?>
<a:theme xmlns:a="http://schemas.openxmlformats.org/drawingml/2006/main" name="2_White Template">
  <a:themeElements>
    <a:clrScheme name="TS_20_Blue on White">
      <a:dk1>
        <a:srgbClr val="000000"/>
      </a:dk1>
      <a:lt1>
        <a:srgbClr val="FFFFFF"/>
      </a:lt1>
      <a:dk2>
        <a:srgbClr val="243A5E"/>
      </a:dk2>
      <a:lt2>
        <a:srgbClr val="E6E6E6"/>
      </a:lt2>
      <a:accent1>
        <a:srgbClr val="0078D4"/>
      </a:accent1>
      <a:accent2>
        <a:srgbClr val="243A5E"/>
      </a:accent2>
      <a:accent3>
        <a:srgbClr val="50E6FF"/>
      </a:accent3>
      <a:accent4>
        <a:srgbClr val="008575"/>
      </a:accent4>
      <a:accent5>
        <a:srgbClr val="274B47"/>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extLst>
    <a:ext uri="{05A4C25C-085E-4340-85A3-A5531E510DB2}">
      <thm15:themeFamily xmlns:thm15="http://schemas.microsoft.com/office/thememl/2012/main" name="Template Starter Blue - February 2020_v6" id="{071E01FD-2079-42F8-8403-F72D98F421C4}" vid="{4AE5ECA4-1508-4F7F-B9BC-6CD0E5E51A63}"/>
    </a:ext>
  </a:extLst>
</a:theme>
</file>

<file path=ppt/theme/theme8.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7af38b0-f6a1-4b2f-ad76-9eadb9b6108f">
      <Terms xmlns="http://schemas.microsoft.com/office/infopath/2007/PartnerControls"/>
    </lcf76f155ced4ddcb4097134ff3c332f>
    <TaxCatchAll xmlns="b4502b74-c686-48c1-85f6-bea7956bbcd7"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E943AAB8D18F54C96FCD5BF98402DE0" ma:contentTypeVersion="13" ma:contentTypeDescription="Create a new document." ma:contentTypeScope="" ma:versionID="824f1e562bae22a593a6d780c4ea370e">
  <xsd:schema xmlns:xsd="http://www.w3.org/2001/XMLSchema" xmlns:xs="http://www.w3.org/2001/XMLSchema" xmlns:p="http://schemas.microsoft.com/office/2006/metadata/properties" xmlns:ns1="http://schemas.microsoft.com/sharepoint/v3" xmlns:ns2="97af38b0-f6a1-4b2f-ad76-9eadb9b6108f" xmlns:ns3="b4502b74-c686-48c1-85f6-bea7956bbcd7" targetNamespace="http://schemas.microsoft.com/office/2006/metadata/properties" ma:root="true" ma:fieldsID="03aa531e5dea5af54b92bc93cede1149" ns1:_="" ns2:_="" ns3:_="">
    <xsd:import namespace="http://schemas.microsoft.com/sharepoint/v3"/>
    <xsd:import namespace="97af38b0-f6a1-4b2f-ad76-9eadb9b6108f"/>
    <xsd:import namespace="b4502b74-c686-48c1-85f6-bea7956bbcd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af38b0-f6a1-4b2f-ad76-9eadb9b610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4502b74-c686-48c1-85f6-bea7956bbcd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c295dd78-9fa4-4056-8afc-8ef94a7c5c8b}" ma:internalName="TaxCatchAll" ma:showField="CatchAllData" ma:web="b4502b74-c686-48c1-85f6-bea7956bbcd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97af38b0-f6a1-4b2f-ad76-9eadb9b6108f"/>
    <ds:schemaRef ds:uri="b4502b74-c686-48c1-85f6-bea7956bbcd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D8BEB0E9-B6AC-4C8A-9CC8-B810F391078F}">
  <ds:schemaRefs>
    <ds:schemaRef ds:uri="97af38b0-f6a1-4b2f-ad76-9eadb9b6108f"/>
    <ds:schemaRef ds:uri="b4502b74-c686-48c1-85f6-bea7956bbcd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emplate/>
  <TotalTime>0</TotalTime>
  <Words>4960</Words>
  <Application>Microsoft Office PowerPoint</Application>
  <PresentationFormat>Widescreen</PresentationFormat>
  <Paragraphs>434</Paragraphs>
  <Slides>32</Slides>
  <Notes>18</Notes>
  <HiddenSlides>3</HiddenSlides>
  <MMClips>0</MMClips>
  <ScaleCrop>false</ScaleCrop>
  <HeadingPairs>
    <vt:vector size="6" baseType="variant">
      <vt:variant>
        <vt:lpstr>Fonts Used</vt:lpstr>
      </vt:variant>
      <vt:variant>
        <vt:i4>10</vt:i4>
      </vt:variant>
      <vt:variant>
        <vt:lpstr>Theme</vt:lpstr>
      </vt:variant>
      <vt:variant>
        <vt:i4>8</vt:i4>
      </vt:variant>
      <vt:variant>
        <vt:lpstr>Slide Titles</vt:lpstr>
      </vt:variant>
      <vt:variant>
        <vt:i4>32</vt:i4>
      </vt:variant>
    </vt:vector>
  </HeadingPairs>
  <TitlesOfParts>
    <vt:vector size="50" baseType="lpstr">
      <vt:lpstr>Arial</vt:lpstr>
      <vt:lpstr>Calibri</vt:lpstr>
      <vt:lpstr>Calibri Light</vt:lpstr>
      <vt:lpstr>Consolas</vt:lpstr>
      <vt:lpstr>Segoe UI</vt:lpstr>
      <vt:lpstr>Segoe UI Light</vt:lpstr>
      <vt:lpstr>Segoe UI Semibold</vt:lpstr>
      <vt:lpstr>Segoe UI Semilight</vt:lpstr>
      <vt:lpstr>Wingdings</vt:lpstr>
      <vt:lpstr>Wingdings 3</vt:lpstr>
      <vt:lpstr>WWLP 08-12 16x9 Light Internal</vt:lpstr>
      <vt:lpstr>1_Office Theme</vt:lpstr>
      <vt:lpstr>White Template</vt:lpstr>
      <vt:lpstr>1_White Template</vt:lpstr>
      <vt:lpstr>7_White Template</vt:lpstr>
      <vt:lpstr>6_White Template</vt:lpstr>
      <vt:lpstr>2_White Template</vt:lpstr>
      <vt:lpstr>3_Office Theme</vt:lpstr>
      <vt:lpstr>Microsoft Partner Update</vt:lpstr>
      <vt:lpstr>Microsoft Briefing to Channel Partners Commercial FX Pricing Strategy for Euro (EUR), Swedish Krona (SEK), Norwegian Krone (NOK), Danish Krone (DKK) and the British Pound (GBP)</vt:lpstr>
      <vt:lpstr>Important Update from Microsoft Europe and UK</vt:lpstr>
      <vt:lpstr>Commercial Pricing Update for EU, Norway and the UK</vt:lpstr>
      <vt:lpstr>What licensing programs will be affected? </vt:lpstr>
      <vt:lpstr>What licensing programs will be affected? </vt:lpstr>
      <vt:lpstr>Impact by Licensing Program</vt:lpstr>
      <vt:lpstr>Impact by licensing program </vt:lpstr>
      <vt:lpstr>Timeline and Resources</vt:lpstr>
      <vt:lpstr>EU, Norway and UK Commercial FX </vt:lpstr>
      <vt:lpstr>Channel Resources available</vt:lpstr>
      <vt:lpstr>Cmoser Addendum</vt:lpstr>
      <vt:lpstr>CSP Legacy subscriptions scenarios</vt:lpstr>
      <vt:lpstr>CSP NCE subscriptions scenarios</vt:lpstr>
      <vt:lpstr>PowerPoint Presentation</vt:lpstr>
      <vt:lpstr>Azure RI (and SP)  margins</vt:lpstr>
      <vt:lpstr>Q&amp;A</vt:lpstr>
      <vt:lpstr>Securing the Partner Ecosystem   Special Partner trainings:  sign up here</vt:lpstr>
      <vt:lpstr>Impact and consequences of Azure abuse</vt:lpstr>
      <vt:lpstr>Zero Trust Model</vt:lpstr>
      <vt:lpstr>Partner Best Practices: 5 things partners should know and do</vt:lpstr>
      <vt:lpstr>Securing the Channel: Partner Best Practices</vt:lpstr>
      <vt:lpstr>1. Learn More  Take the security training courses!</vt:lpstr>
      <vt:lpstr>2. Identify &amp; Add Security Contacts  Provide a security contact in Partner Center for your  CSP partner tenant</vt:lpstr>
      <vt:lpstr>3. Secure your   identity  Secure identities by enabling MFA  and using GDAP</vt:lpstr>
      <vt:lpstr>Update on GDAP timeline</vt:lpstr>
      <vt:lpstr>4. Secure your endpoint   Secure and manage devices </vt:lpstr>
      <vt:lpstr>5. Ongoing monitoring</vt:lpstr>
      <vt:lpstr>Recent Microsoft updates on the security side</vt:lpstr>
      <vt:lpstr>Upcoming Microsoft updates on the security side</vt:lpstr>
      <vt:lpstr>Q&amp;A</vt:lpstr>
      <vt:lpstr>Thank you</vt:lpstr>
    </vt:vector>
  </TitlesOfParts>
  <Manager>&lt;Content Manager Name Here&gt;</Manager>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Setup  Guides &amp; Guidelines</dc:title>
  <dc:subject>&lt;Event Name&gt;</dc:subject>
  <dc:creator>Mary Feil-Jacobs</dc:creator>
  <cp:keywords>&lt;Any Related Keywords&gt;</cp:keywords>
  <dc:description>Template: _x000d_
Formatting: _x000d_
Event Date: _x000d_
Event Location: _x000d_
Audience Type:</dc:description>
  <cp:lastModifiedBy>Christian Moser</cp:lastModifiedBy>
  <cp:revision>1</cp:revision>
  <dcterms:created xsi:type="dcterms:W3CDTF">2012-05-22T07:38:31Z</dcterms:created>
  <dcterms:modified xsi:type="dcterms:W3CDTF">2023-01-31T11:35:22Z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0x010100AE943AAB8D18F54C96FCD5BF98402DE0</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MSIP_Label_f42aa342-8706-4288-bd11-ebb85995028c_Enabled">
    <vt:lpwstr>True</vt:lpwstr>
  </property>
  <property fmtid="{D5CDD505-2E9C-101B-9397-08002B2CF9AE}" pid="7" name="MSIP_Label_f42aa342-8706-4288-bd11-ebb85995028c_SiteId">
    <vt:lpwstr>72f988bf-86f1-41af-91ab-2d7cd011db47</vt:lpwstr>
  </property>
  <property fmtid="{D5CDD505-2E9C-101B-9397-08002B2CF9AE}" pid="8" name="MSIP_Label_f42aa342-8706-4288-bd11-ebb85995028c_Owner">
    <vt:lpwstr>avkumar@microsoft.com</vt:lpwstr>
  </property>
  <property fmtid="{D5CDD505-2E9C-101B-9397-08002B2CF9AE}" pid="9" name="MSIP_Label_f42aa342-8706-4288-bd11-ebb85995028c_SetDate">
    <vt:lpwstr>2018-03-21T19:09:10.2849329Z</vt:lpwstr>
  </property>
  <property fmtid="{D5CDD505-2E9C-101B-9397-08002B2CF9AE}" pid="10" name="MSIP_Label_f42aa342-8706-4288-bd11-ebb85995028c_Name">
    <vt:lpwstr>General</vt:lpwstr>
  </property>
  <property fmtid="{D5CDD505-2E9C-101B-9397-08002B2CF9AE}" pid="11" name="MSIP_Label_f42aa342-8706-4288-bd11-ebb85995028c_Application">
    <vt:lpwstr>Microsoft Azure Information Protection</vt:lpwstr>
  </property>
  <property fmtid="{D5CDD505-2E9C-101B-9397-08002B2CF9AE}" pid="12" name="MSIP_Label_f42aa342-8706-4288-bd11-ebb85995028c_Extended_MSFT_Method">
    <vt:lpwstr>Automatic</vt:lpwstr>
  </property>
  <property fmtid="{D5CDD505-2E9C-101B-9397-08002B2CF9AE}" pid="13" name="Sensitivity">
    <vt:lpwstr>General</vt:lpwstr>
  </property>
  <property fmtid="{D5CDD505-2E9C-101B-9397-08002B2CF9AE}" pid="14" name="MediaServiceImageTags">
    <vt:lpwstr/>
  </property>
</Properties>
</file>